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752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7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5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9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009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7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8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34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4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789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2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D6CC2-AF1D-4800-874D-6F30034293C2}" type="datetimeFigureOut">
              <a:rPr lang="en-US" smtClean="0"/>
              <a:pPr/>
              <a:t>08/28/2014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64072-3ABA-45E4-9B60-1A6BCEF952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26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162838"/>
            <a:ext cx="7893050" cy="654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785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Peters, Amy</dc:creator>
  <cp:lastModifiedBy>West, Amy</cp:lastModifiedBy>
  <cp:revision>9</cp:revision>
  <dcterms:created xsi:type="dcterms:W3CDTF">2014-07-21T23:26:18Z</dcterms:created>
  <dcterms:modified xsi:type="dcterms:W3CDTF">2014-08-28T19:59:56Z</dcterms:modified>
</cp:coreProperties>
</file>