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78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CFF-CBT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marker>
          <c:cat>
            <c:strRef>
              <c:f>Sheet1!$A$2:$A$6</c:f>
              <c:strCache>
                <c:ptCount val="5"/>
                <c:pt idx="0">
                  <c:v>Bsl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39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50.5</c:v>
                </c:pt>
                <c:pt idx="1">
                  <c:v>57.730800000000002</c:v>
                </c:pt>
                <c:pt idx="2">
                  <c:v>59.074100000000001</c:v>
                </c:pt>
                <c:pt idx="3">
                  <c:v>62.64</c:v>
                </c:pt>
                <c:pt idx="4">
                  <c:v>65.8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Control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marker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</c:spPr>
          </c:marker>
          <c:cat>
            <c:strRef>
              <c:f>Sheet1!$A$2:$A$6</c:f>
              <c:strCache>
                <c:ptCount val="5"/>
                <c:pt idx="0">
                  <c:v>Bsl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39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48.939399999999999</c:v>
                </c:pt>
                <c:pt idx="1">
                  <c:v>58.363599999999998</c:v>
                </c:pt>
                <c:pt idx="2">
                  <c:v>60.352899999999998</c:v>
                </c:pt>
                <c:pt idx="3">
                  <c:v>58.9375</c:v>
                </c:pt>
                <c:pt idx="4">
                  <c:v>56.25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587264"/>
        <c:axId val="170589184"/>
      </c:lineChart>
      <c:catAx>
        <c:axId val="1705872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Helvetica"/>
                <a:cs typeface="Helvetica"/>
              </a:defRPr>
            </a:pPr>
            <a:endParaRPr lang="en-US"/>
          </a:p>
        </c:txPr>
        <c:crossAx val="170589184"/>
        <c:crosses val="autoZero"/>
        <c:auto val="1"/>
        <c:lblAlgn val="ctr"/>
        <c:lblOffset val="100"/>
        <c:noMultiLvlLbl val="0"/>
      </c:catAx>
      <c:valAx>
        <c:axId val="170589184"/>
        <c:scaling>
          <c:orientation val="minMax"/>
          <c:max val="70"/>
          <c:min val="4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>
                    <a:latin typeface="Helvetica"/>
                    <a:cs typeface="Helvetica"/>
                  </a:defRPr>
                </a:pPr>
                <a:r>
                  <a:rPr lang="en-US" sz="1000" smtClean="0">
                    <a:latin typeface="Helvetica"/>
                    <a:cs typeface="Helvetica"/>
                  </a:rPr>
                  <a:t>Global Functioning (CGAS)</a:t>
                </a:r>
                <a:endParaRPr lang="en-US" sz="1000" dirty="0">
                  <a:latin typeface="Helvetica"/>
                  <a:cs typeface="Helvetica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Helvetica"/>
                <a:cs typeface="Helvetica"/>
              </a:defRPr>
            </a:pPr>
            <a:endParaRPr lang="en-US"/>
          </a:p>
        </c:txPr>
        <c:crossAx val="170587264"/>
        <c:crosses val="autoZero"/>
        <c:crossBetween val="between"/>
        <c:majorUnit val="5"/>
      </c:valAx>
    </c:plotArea>
    <c:legend>
      <c:legendPos val="b"/>
      <c:layout/>
      <c:overlay val="0"/>
      <c:txPr>
        <a:bodyPr/>
        <a:lstStyle/>
        <a:p>
          <a:pPr>
            <a:defRPr sz="1000" b="1">
              <a:latin typeface="Helvetica"/>
              <a:cs typeface="Helvetica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61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9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0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66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6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7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53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56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0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86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8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34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171603414"/>
              </p:ext>
            </p:extLst>
          </p:nvPr>
        </p:nvGraphicFramePr>
        <p:xfrm>
          <a:off x="1329491" y="280460"/>
          <a:ext cx="5230227" cy="3660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845631" y="1403477"/>
            <a:ext cx="326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#</a:t>
            </a:r>
            <a:endParaRPr lang="en-US" sz="1200" b="1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357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 Weinstein</dc:creator>
  <cp:lastModifiedBy>Weinstein, Sally</cp:lastModifiedBy>
  <cp:revision>10</cp:revision>
  <dcterms:created xsi:type="dcterms:W3CDTF">2014-07-09T20:26:03Z</dcterms:created>
  <dcterms:modified xsi:type="dcterms:W3CDTF">2014-08-25T18:19:51Z</dcterms:modified>
</cp:coreProperties>
</file>