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78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70883943966"/>
          <c:y val="5.4137573049653803E-2"/>
          <c:w val="0.86129116056033905"/>
          <c:h val="0.8620190330786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CFF-CBT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marker>
          <c:cat>
            <c:strRef>
              <c:f>Sheet1!$A$2:$A$6</c:f>
              <c:strCache>
                <c:ptCount val="5"/>
                <c:pt idx="0">
                  <c:v>Bsl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39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19.82</c:v>
                </c:pt>
                <c:pt idx="1">
                  <c:v>18.34</c:v>
                </c:pt>
                <c:pt idx="2">
                  <c:v>14.54</c:v>
                </c:pt>
                <c:pt idx="3">
                  <c:v>13.94</c:v>
                </c:pt>
                <c:pt idx="4">
                  <c:v>11.03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Control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marker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</c:spPr>
          </c:marker>
          <c:cat>
            <c:strRef>
              <c:f>Sheet1!$A$2:$A$6</c:f>
              <c:strCache>
                <c:ptCount val="5"/>
                <c:pt idx="0">
                  <c:v>Bsl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39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26.66</c:v>
                </c:pt>
                <c:pt idx="1">
                  <c:v>26.68</c:v>
                </c:pt>
                <c:pt idx="2">
                  <c:v>24.24</c:v>
                </c:pt>
                <c:pt idx="3">
                  <c:v>26.91</c:v>
                </c:pt>
                <c:pt idx="4">
                  <c:v>23.18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4506112"/>
        <c:axId val="145571840"/>
      </c:lineChart>
      <c:catAx>
        <c:axId val="124506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Helvetica"/>
                <a:cs typeface="Helvetica"/>
              </a:defRPr>
            </a:pPr>
            <a:endParaRPr lang="en-US"/>
          </a:p>
        </c:txPr>
        <c:crossAx val="145571840"/>
        <c:crosses val="autoZero"/>
        <c:auto val="1"/>
        <c:lblAlgn val="ctr"/>
        <c:lblOffset val="100"/>
        <c:noMultiLvlLbl val="0"/>
      </c:catAx>
      <c:valAx>
        <c:axId val="145571840"/>
        <c:scaling>
          <c:orientation val="minMax"/>
          <c:max val="30"/>
          <c:min val="1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>
                    <a:latin typeface="Helvetica"/>
                    <a:cs typeface="Helvetica"/>
                  </a:defRPr>
                </a:pPr>
                <a:r>
                  <a:rPr lang="en-US" sz="1000" dirty="0" smtClean="0">
                    <a:latin typeface="Helvetica"/>
                    <a:cs typeface="Helvetica"/>
                  </a:rPr>
                  <a:t>Mania symptoms</a:t>
                </a:r>
                <a:r>
                  <a:rPr lang="en-US" sz="1000" baseline="0" dirty="0" smtClean="0">
                    <a:latin typeface="Helvetica"/>
                    <a:cs typeface="Helvetica"/>
                  </a:rPr>
                  <a:t> (</a:t>
                </a:r>
                <a:r>
                  <a:rPr lang="en-US" sz="1000" dirty="0" smtClean="0">
                    <a:latin typeface="Helvetica"/>
                    <a:cs typeface="Helvetica"/>
                  </a:rPr>
                  <a:t>CMRS)</a:t>
                </a:r>
                <a:endParaRPr lang="en-US" sz="1000" dirty="0">
                  <a:latin typeface="Helvetica"/>
                  <a:cs typeface="Helvetica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Helvetica"/>
                <a:cs typeface="Helvetica"/>
              </a:defRPr>
            </a:pPr>
            <a:endParaRPr lang="en-US"/>
          </a:p>
        </c:txPr>
        <c:crossAx val="124506112"/>
        <c:crosses val="autoZero"/>
        <c:crossBetween val="between"/>
        <c:majorUnit val="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475490696489"/>
          <c:y val="6.1685983116128898E-2"/>
          <c:w val="0.68724472293634797"/>
          <c:h val="0.7625350953156959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CFF-CBT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marker>
          <c:cat>
            <c:strRef>
              <c:f>Sheet1!$A$2:$A$6</c:f>
              <c:strCache>
                <c:ptCount val="5"/>
                <c:pt idx="0">
                  <c:v>Bsl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39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17.9221</c:v>
                </c:pt>
                <c:pt idx="1">
                  <c:v>17.525600000000001</c:v>
                </c:pt>
                <c:pt idx="2">
                  <c:v>13.115399999999999</c:v>
                </c:pt>
                <c:pt idx="3">
                  <c:v>12.76</c:v>
                </c:pt>
                <c:pt idx="4">
                  <c:v>12.6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Control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marker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</c:spPr>
          </c:marker>
          <c:cat>
            <c:strRef>
              <c:f>Sheet1!$A$2:$A$6</c:f>
              <c:strCache>
                <c:ptCount val="5"/>
                <c:pt idx="0">
                  <c:v>Bsl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39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19.952500000000001</c:v>
                </c:pt>
                <c:pt idx="1">
                  <c:v>18.480699999999999</c:v>
                </c:pt>
                <c:pt idx="2">
                  <c:v>21.058800000000002</c:v>
                </c:pt>
                <c:pt idx="3">
                  <c:v>19.171399999999998</c:v>
                </c:pt>
                <c:pt idx="4">
                  <c:v>18.311699999999998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473536"/>
        <c:axId val="145475456"/>
      </c:lineChart>
      <c:catAx>
        <c:axId val="145473536"/>
        <c:scaling>
          <c:orientation val="minMax"/>
        </c:scaling>
        <c:delete val="0"/>
        <c:axPos val="b"/>
        <c:majorTickMark val="out"/>
        <c:minorTickMark val="none"/>
        <c:tickLblPos val="nextTo"/>
        <c:crossAx val="145475456"/>
        <c:crosses val="autoZero"/>
        <c:auto val="1"/>
        <c:lblAlgn val="ctr"/>
        <c:lblOffset val="100"/>
        <c:noMultiLvlLbl val="0"/>
      </c:catAx>
      <c:valAx>
        <c:axId val="145475456"/>
        <c:scaling>
          <c:orientation val="minMax"/>
          <c:max val="25"/>
          <c:min val="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Depression symptoms (CBDRS)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5473536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26472630547288001"/>
          <c:y val="0.84065735259352603"/>
          <c:w val="0.37794442242048198"/>
          <c:h val="0.15808285891444801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Helvetica"/>
          <a:cs typeface="Helvetica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61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9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0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66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6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7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53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56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0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86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8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3DD-3206-BA4D-AEB1-F54710A908EA}" type="datetimeFigureOut">
              <a:rPr lang="en-US" smtClean="0"/>
              <a:t>08/25/2014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FC6DD-091C-4F48-B649-49DA92A6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34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414566138"/>
              </p:ext>
            </p:extLst>
          </p:nvPr>
        </p:nvGraphicFramePr>
        <p:xfrm>
          <a:off x="1329492" y="280460"/>
          <a:ext cx="4457726" cy="30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816274002"/>
              </p:ext>
            </p:extLst>
          </p:nvPr>
        </p:nvGraphicFramePr>
        <p:xfrm>
          <a:off x="1342585" y="3330098"/>
          <a:ext cx="5544466" cy="3252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1948544" y="1752600"/>
            <a:ext cx="383867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246915" y="4712734"/>
            <a:ext cx="326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#</a:t>
            </a:r>
            <a:endParaRPr lang="en-US" sz="1200" b="1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81308" y="4712734"/>
            <a:ext cx="326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*</a:t>
            </a:r>
            <a:endParaRPr lang="en-US" b="1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2194" y="2242461"/>
            <a:ext cx="326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*</a:t>
            </a:r>
            <a:endParaRPr lang="en-US" b="1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357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 Weinstein</dc:creator>
  <cp:lastModifiedBy>Weinstein, Sally</cp:lastModifiedBy>
  <cp:revision>7</cp:revision>
  <dcterms:created xsi:type="dcterms:W3CDTF">2014-07-09T20:26:03Z</dcterms:created>
  <dcterms:modified xsi:type="dcterms:W3CDTF">2014-08-25T18:18:17Z</dcterms:modified>
</cp:coreProperties>
</file>