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2" r:id="rId1"/>
    <p:sldMasterId id="2147483660" r:id="rId2"/>
    <p:sldMasterId id="2147483672" r:id="rId3"/>
    <p:sldMasterId id="2147483684" r:id="rId4"/>
  </p:sldMasterIdLst>
  <p:sldIdLst>
    <p:sldId id="264" r:id="rId5"/>
  </p:sldIdLst>
  <p:sldSz cx="49377600" cy="42062400"/>
  <p:notesSz cx="9144000" cy="6858000"/>
  <p:defaultTextStyle>
    <a:defPPr>
      <a:defRPr lang="en-US"/>
    </a:defPPr>
    <a:lvl1pPr algn="ctr" rtl="0" eaLnBrk="0" fontAlgn="base" hangingPunct="0">
      <a:spcBef>
        <a:spcPct val="0"/>
      </a:spcBef>
      <a:spcAft>
        <a:spcPct val="0"/>
      </a:spcAft>
      <a:defRPr sz="2720" kern="1200">
        <a:solidFill>
          <a:schemeClr val="tx1"/>
        </a:solidFill>
        <a:latin typeface="Times" pitchFamily="-65" charset="0"/>
        <a:ea typeface="+mn-ea"/>
        <a:cs typeface="+mn-cs"/>
      </a:defRPr>
    </a:lvl1pPr>
    <a:lvl2pPr marL="518109" algn="ctr" rtl="0" eaLnBrk="0" fontAlgn="base" hangingPunct="0">
      <a:spcBef>
        <a:spcPct val="0"/>
      </a:spcBef>
      <a:spcAft>
        <a:spcPct val="0"/>
      </a:spcAft>
      <a:defRPr sz="2720" kern="1200">
        <a:solidFill>
          <a:schemeClr val="tx1"/>
        </a:solidFill>
        <a:latin typeface="Times" pitchFamily="-65" charset="0"/>
        <a:ea typeface="+mn-ea"/>
        <a:cs typeface="+mn-cs"/>
      </a:defRPr>
    </a:lvl2pPr>
    <a:lvl3pPr marL="1036219" algn="ctr" rtl="0" eaLnBrk="0" fontAlgn="base" hangingPunct="0">
      <a:spcBef>
        <a:spcPct val="0"/>
      </a:spcBef>
      <a:spcAft>
        <a:spcPct val="0"/>
      </a:spcAft>
      <a:defRPr sz="2720" kern="1200">
        <a:solidFill>
          <a:schemeClr val="tx1"/>
        </a:solidFill>
        <a:latin typeface="Times" pitchFamily="-65" charset="0"/>
        <a:ea typeface="+mn-ea"/>
        <a:cs typeface="+mn-cs"/>
      </a:defRPr>
    </a:lvl3pPr>
    <a:lvl4pPr marL="1554329" algn="ctr" rtl="0" eaLnBrk="0" fontAlgn="base" hangingPunct="0">
      <a:spcBef>
        <a:spcPct val="0"/>
      </a:spcBef>
      <a:spcAft>
        <a:spcPct val="0"/>
      </a:spcAft>
      <a:defRPr sz="2720" kern="1200">
        <a:solidFill>
          <a:schemeClr val="tx1"/>
        </a:solidFill>
        <a:latin typeface="Times" pitchFamily="-65" charset="0"/>
        <a:ea typeface="+mn-ea"/>
        <a:cs typeface="+mn-cs"/>
      </a:defRPr>
    </a:lvl4pPr>
    <a:lvl5pPr marL="2072438" algn="ctr" rtl="0" eaLnBrk="0" fontAlgn="base" hangingPunct="0">
      <a:spcBef>
        <a:spcPct val="0"/>
      </a:spcBef>
      <a:spcAft>
        <a:spcPct val="0"/>
      </a:spcAft>
      <a:defRPr sz="2720" kern="1200">
        <a:solidFill>
          <a:schemeClr val="tx1"/>
        </a:solidFill>
        <a:latin typeface="Times" pitchFamily="-65" charset="0"/>
        <a:ea typeface="+mn-ea"/>
        <a:cs typeface="+mn-cs"/>
      </a:defRPr>
    </a:lvl5pPr>
    <a:lvl6pPr marL="2590548" algn="l" defTabSz="1036219" rtl="0" eaLnBrk="1" latinLnBrk="0" hangingPunct="1">
      <a:defRPr sz="2720" kern="1200">
        <a:solidFill>
          <a:schemeClr val="tx1"/>
        </a:solidFill>
        <a:latin typeface="Times" pitchFamily="-65" charset="0"/>
        <a:ea typeface="+mn-ea"/>
        <a:cs typeface="+mn-cs"/>
      </a:defRPr>
    </a:lvl6pPr>
    <a:lvl7pPr marL="3108657" algn="l" defTabSz="1036219" rtl="0" eaLnBrk="1" latinLnBrk="0" hangingPunct="1">
      <a:defRPr sz="2720" kern="1200">
        <a:solidFill>
          <a:schemeClr val="tx1"/>
        </a:solidFill>
        <a:latin typeface="Times" pitchFamily="-65" charset="0"/>
        <a:ea typeface="+mn-ea"/>
        <a:cs typeface="+mn-cs"/>
      </a:defRPr>
    </a:lvl7pPr>
    <a:lvl8pPr marL="3626768" algn="l" defTabSz="1036219" rtl="0" eaLnBrk="1" latinLnBrk="0" hangingPunct="1">
      <a:defRPr sz="2720" kern="1200">
        <a:solidFill>
          <a:schemeClr val="tx1"/>
        </a:solidFill>
        <a:latin typeface="Times" pitchFamily="-65" charset="0"/>
        <a:ea typeface="+mn-ea"/>
        <a:cs typeface="+mn-cs"/>
      </a:defRPr>
    </a:lvl8pPr>
    <a:lvl9pPr marL="4144877" algn="l" defTabSz="1036219" rtl="0" eaLnBrk="1" latinLnBrk="0" hangingPunct="1">
      <a:defRPr sz="2720" kern="1200">
        <a:solidFill>
          <a:schemeClr val="tx1"/>
        </a:solidFill>
        <a:latin typeface="Times" pitchFamily="-65" charset="0"/>
        <a:ea typeface="+mn-ea"/>
        <a:cs typeface="+mn-cs"/>
      </a:defRPr>
    </a:lvl9pPr>
  </p:defaultTextStyle>
  <p:extLst>
    <p:ext uri="{EFAFB233-063F-42B5-8137-9DF3F51BA10A}">
      <p15:sldGuideLst xmlns:p15="http://schemas.microsoft.com/office/powerpoint/2012/main">
        <p15:guide id="1" orient="horz" pos="13248" userDrawn="1">
          <p15:clr>
            <a:srgbClr val="A4A3A4"/>
          </p15:clr>
        </p15:guide>
        <p15:guide id="2" pos="1555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itha Thampi" initials="ST" lastIdx="1" clrIdx="0">
    <p:extLst>
      <p:ext uri="{19B8F6BF-5375-455C-9EA6-DF929625EA0E}">
        <p15:presenceInfo xmlns:p15="http://schemas.microsoft.com/office/powerpoint/2012/main" userId="eac788f0169e072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2" autoAdjust="0"/>
    <p:restoredTop sz="94280" autoAdjust="0"/>
  </p:normalViewPr>
  <p:slideViewPr>
    <p:cSldViewPr>
      <p:cViewPr varScale="1">
        <p:scale>
          <a:sx n="11" d="100"/>
          <a:sy n="11" d="100"/>
        </p:scale>
        <p:origin x="1392" y="200"/>
      </p:cViewPr>
      <p:guideLst>
        <p:guide orient="horz" pos="13248"/>
        <p:guide pos="155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2" d="100"/>
        <a:sy n="122"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BIS Sedation Protocol Usage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NMB Agents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January (33%)</c:v>
                </c:pt>
                <c:pt idx="1">
                  <c:v>February (62%)</c:v>
                </c:pt>
                <c:pt idx="2">
                  <c:v>March (55%)</c:v>
                </c:pt>
                <c:pt idx="3">
                  <c:v>April (67%)</c:v>
                </c:pt>
              </c:strCache>
            </c:strRef>
          </c:cat>
          <c:val>
            <c:numRef>
              <c:f>Sheet1!$B$2:$B$5</c:f>
              <c:numCache>
                <c:formatCode>General</c:formatCode>
                <c:ptCount val="4"/>
                <c:pt idx="0">
                  <c:v>12</c:v>
                </c:pt>
                <c:pt idx="1">
                  <c:v>8</c:v>
                </c:pt>
                <c:pt idx="2">
                  <c:v>11</c:v>
                </c:pt>
                <c:pt idx="3">
                  <c:v>6</c:v>
                </c:pt>
              </c:numCache>
            </c:numRef>
          </c:val>
          <c:smooth val="0"/>
          <c:extLst>
            <c:ext xmlns:c16="http://schemas.microsoft.com/office/drawing/2014/chart" uri="{C3380CC4-5D6E-409C-BE32-E72D297353CC}">
              <c16:uniqueId val="{00000000-3B2C-40E4-8A68-23EBDE207BEA}"/>
            </c:ext>
          </c:extLst>
        </c:ser>
        <c:ser>
          <c:idx val="1"/>
          <c:order val="1"/>
          <c:tx>
            <c:strRef>
              <c:f>Sheet1!$C$1</c:f>
              <c:strCache>
                <c:ptCount val="1"/>
                <c:pt idx="0">
                  <c:v>BIS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January (33%)</c:v>
                </c:pt>
                <c:pt idx="1">
                  <c:v>February (62%)</c:v>
                </c:pt>
                <c:pt idx="2">
                  <c:v>March (55%)</c:v>
                </c:pt>
                <c:pt idx="3">
                  <c:v>April (67%)</c:v>
                </c:pt>
              </c:strCache>
            </c:strRef>
          </c:cat>
          <c:val>
            <c:numRef>
              <c:f>Sheet1!$C$2:$C$5</c:f>
              <c:numCache>
                <c:formatCode>General</c:formatCode>
                <c:ptCount val="4"/>
                <c:pt idx="0">
                  <c:v>4</c:v>
                </c:pt>
                <c:pt idx="1">
                  <c:v>5</c:v>
                </c:pt>
                <c:pt idx="2">
                  <c:v>6</c:v>
                </c:pt>
                <c:pt idx="3">
                  <c:v>4</c:v>
                </c:pt>
              </c:numCache>
            </c:numRef>
          </c:val>
          <c:smooth val="0"/>
          <c:extLst>
            <c:ext xmlns:c16="http://schemas.microsoft.com/office/drawing/2014/chart" uri="{C3380CC4-5D6E-409C-BE32-E72D297353CC}">
              <c16:uniqueId val="{00000001-3B2C-40E4-8A68-23EBDE207BEA}"/>
            </c:ext>
          </c:extLst>
        </c:ser>
        <c:dLbls>
          <c:showLegendKey val="0"/>
          <c:showVal val="0"/>
          <c:showCatName val="0"/>
          <c:showSerName val="0"/>
          <c:showPercent val="0"/>
          <c:showBubbleSize val="0"/>
        </c:dLbls>
        <c:marker val="1"/>
        <c:smooth val="0"/>
        <c:axId val="391405616"/>
        <c:axId val="391410096"/>
      </c:lineChart>
      <c:catAx>
        <c:axId val="391405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1410096"/>
        <c:crosses val="autoZero"/>
        <c:auto val="1"/>
        <c:lblAlgn val="ctr"/>
        <c:lblOffset val="100"/>
        <c:noMultiLvlLbl val="0"/>
      </c:catAx>
      <c:valAx>
        <c:axId val="3914100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No. of Patients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14056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1303A36-D0C6-4BD7-AC91-50BC27E2B73D}"/>
              </a:ext>
            </a:extLst>
          </p:cNvPr>
          <p:cNvSpPr>
            <a:spLocks noGrp="1"/>
          </p:cNvSpPr>
          <p:nvPr>
            <p:ph type="dt" sz="half" idx="10"/>
          </p:nvPr>
        </p:nvSpPr>
        <p:spPr/>
        <p:txBody>
          <a:bodyPr/>
          <a:lstStyle/>
          <a:p>
            <a:fld id="{6928780A-9F38-40A4-A0E9-313A1CA135FD}" type="datetimeFigureOut">
              <a:rPr lang="en-US" smtClean="0"/>
              <a:t>3/29/2023</a:t>
            </a:fld>
            <a:endParaRPr lang="en-US" dirty="0"/>
          </a:p>
        </p:txBody>
      </p:sp>
      <p:sp>
        <p:nvSpPr>
          <p:cNvPr id="5" name="Footer Placeholder 4">
            <a:extLst>
              <a:ext uri="{FF2B5EF4-FFF2-40B4-BE49-F238E27FC236}">
                <a16:creationId xmlns:a16="http://schemas.microsoft.com/office/drawing/2014/main" id="{E697D5A3-8C8D-4B22-9738-A7CA04F6861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8D73D0A-A3DB-4FE4-970E-971A0BCB33D4}"/>
              </a:ext>
            </a:extLst>
          </p:cNvPr>
          <p:cNvSpPr>
            <a:spLocks noGrp="1"/>
          </p:cNvSpPr>
          <p:nvPr>
            <p:ph type="sldNum" sz="quarter" idx="12"/>
          </p:nvPr>
        </p:nvSpPr>
        <p:spPr/>
        <p:txBody>
          <a:bodyPr/>
          <a:lstStyle/>
          <a:p>
            <a:fld id="{588529BB-D3FE-406F-9F95-D1D43BBAEA5C}" type="slidenum">
              <a:rPr lang="en-US" smtClean="0"/>
              <a:t>‹#›</a:t>
            </a:fld>
            <a:endParaRPr lang="en-US" dirty="0"/>
          </a:p>
        </p:txBody>
      </p:sp>
      <p:sp>
        <p:nvSpPr>
          <p:cNvPr id="7" name="Title 1">
            <a:extLst>
              <a:ext uri="{FF2B5EF4-FFF2-40B4-BE49-F238E27FC236}">
                <a16:creationId xmlns:a16="http://schemas.microsoft.com/office/drawing/2014/main" id="{673BE083-4F80-4322-9AF0-346B1320403F}"/>
              </a:ext>
            </a:extLst>
          </p:cNvPr>
          <p:cNvSpPr>
            <a:spLocks noGrp="1"/>
          </p:cNvSpPr>
          <p:nvPr>
            <p:ph type="ctrTitle"/>
          </p:nvPr>
        </p:nvSpPr>
        <p:spPr>
          <a:xfrm>
            <a:off x="0" y="4506688"/>
            <a:ext cx="49377600" cy="3040967"/>
          </a:xfrm>
          <a:prstGeom prst="rect">
            <a:avLst/>
          </a:prstGeom>
        </p:spPr>
        <p:txBody>
          <a:bodyPr/>
          <a:lstStyle>
            <a:lvl1pPr>
              <a:defRPr sz="7762"/>
            </a:lvl1pPr>
          </a:lstStyle>
          <a:p>
            <a:r>
              <a:rPr lang="en-US" dirty="0"/>
              <a:t>Click to edit Master title style</a:t>
            </a:r>
          </a:p>
        </p:txBody>
      </p:sp>
      <p:sp>
        <p:nvSpPr>
          <p:cNvPr id="8" name="Text Placeholder 24">
            <a:extLst>
              <a:ext uri="{FF2B5EF4-FFF2-40B4-BE49-F238E27FC236}">
                <a16:creationId xmlns:a16="http://schemas.microsoft.com/office/drawing/2014/main" id="{9BB2C001-0E6B-4407-B0FA-176EF71F0703}"/>
              </a:ext>
            </a:extLst>
          </p:cNvPr>
          <p:cNvSpPr>
            <a:spLocks noGrp="1"/>
          </p:cNvSpPr>
          <p:nvPr>
            <p:ph type="body" sz="quarter" idx="13"/>
          </p:nvPr>
        </p:nvSpPr>
        <p:spPr>
          <a:xfrm>
            <a:off x="1124250" y="9156812"/>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9" name="Text Placeholder 24">
            <a:extLst>
              <a:ext uri="{FF2B5EF4-FFF2-40B4-BE49-F238E27FC236}">
                <a16:creationId xmlns:a16="http://schemas.microsoft.com/office/drawing/2014/main" id="{FBD401EB-347B-4BD5-8FAA-BD6C35DF9D6C}"/>
              </a:ext>
            </a:extLst>
          </p:cNvPr>
          <p:cNvSpPr>
            <a:spLocks noGrp="1"/>
          </p:cNvSpPr>
          <p:nvPr>
            <p:ph type="body" sz="quarter" idx="15"/>
          </p:nvPr>
        </p:nvSpPr>
        <p:spPr>
          <a:xfrm>
            <a:off x="25384425" y="9180288"/>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0" name="Text Placeholder 24">
            <a:extLst>
              <a:ext uri="{FF2B5EF4-FFF2-40B4-BE49-F238E27FC236}">
                <a16:creationId xmlns:a16="http://schemas.microsoft.com/office/drawing/2014/main" id="{24189777-FA74-4085-80E7-6E0D82FBD4DA}"/>
              </a:ext>
            </a:extLst>
          </p:cNvPr>
          <p:cNvSpPr>
            <a:spLocks noGrp="1"/>
          </p:cNvSpPr>
          <p:nvPr>
            <p:ph type="body" sz="quarter" idx="16"/>
          </p:nvPr>
        </p:nvSpPr>
        <p:spPr>
          <a:xfrm>
            <a:off x="37204654" y="9180288"/>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1" name="Text Placeholder 24">
            <a:extLst>
              <a:ext uri="{FF2B5EF4-FFF2-40B4-BE49-F238E27FC236}">
                <a16:creationId xmlns:a16="http://schemas.microsoft.com/office/drawing/2014/main" id="{405E191D-6490-4587-B7D5-6211FD04FB55}"/>
              </a:ext>
            </a:extLst>
          </p:cNvPr>
          <p:cNvSpPr>
            <a:spLocks noGrp="1"/>
          </p:cNvSpPr>
          <p:nvPr>
            <p:ph type="body" sz="quarter" idx="17"/>
          </p:nvPr>
        </p:nvSpPr>
        <p:spPr>
          <a:xfrm>
            <a:off x="13468650" y="9180288"/>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2" name="Text Placeholder 24">
            <a:extLst>
              <a:ext uri="{FF2B5EF4-FFF2-40B4-BE49-F238E27FC236}">
                <a16:creationId xmlns:a16="http://schemas.microsoft.com/office/drawing/2014/main" id="{8BEBAA0F-B40C-444B-B4A4-6044FFC56D96}"/>
              </a:ext>
            </a:extLst>
          </p:cNvPr>
          <p:cNvSpPr>
            <a:spLocks noGrp="1"/>
          </p:cNvSpPr>
          <p:nvPr>
            <p:ph type="body" sz="quarter" idx="18"/>
          </p:nvPr>
        </p:nvSpPr>
        <p:spPr>
          <a:xfrm>
            <a:off x="25555875" y="18527488"/>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3" name="Text Placeholder 24">
            <a:extLst>
              <a:ext uri="{FF2B5EF4-FFF2-40B4-BE49-F238E27FC236}">
                <a16:creationId xmlns:a16="http://schemas.microsoft.com/office/drawing/2014/main" id="{4413BA06-F9E5-493B-BB39-3DBB78D0CDC6}"/>
              </a:ext>
            </a:extLst>
          </p:cNvPr>
          <p:cNvSpPr>
            <a:spLocks noGrp="1"/>
          </p:cNvSpPr>
          <p:nvPr>
            <p:ph type="body" sz="quarter" idx="19"/>
          </p:nvPr>
        </p:nvSpPr>
        <p:spPr>
          <a:xfrm>
            <a:off x="13640100" y="18527488"/>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4" name="Text Placeholder 24">
            <a:extLst>
              <a:ext uri="{FF2B5EF4-FFF2-40B4-BE49-F238E27FC236}">
                <a16:creationId xmlns:a16="http://schemas.microsoft.com/office/drawing/2014/main" id="{3D45C5CA-74EE-48BE-BC7F-12FA4CBFD4E5}"/>
              </a:ext>
            </a:extLst>
          </p:cNvPr>
          <p:cNvSpPr>
            <a:spLocks noGrp="1"/>
          </p:cNvSpPr>
          <p:nvPr>
            <p:ph type="body" sz="quarter" idx="20"/>
          </p:nvPr>
        </p:nvSpPr>
        <p:spPr>
          <a:xfrm>
            <a:off x="25727325" y="28709259"/>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5" name="Text Placeholder 24">
            <a:extLst>
              <a:ext uri="{FF2B5EF4-FFF2-40B4-BE49-F238E27FC236}">
                <a16:creationId xmlns:a16="http://schemas.microsoft.com/office/drawing/2014/main" id="{01F16F8C-8425-4603-9BF4-F2A5289126F0}"/>
              </a:ext>
            </a:extLst>
          </p:cNvPr>
          <p:cNvSpPr>
            <a:spLocks noGrp="1"/>
          </p:cNvSpPr>
          <p:nvPr>
            <p:ph type="body" sz="quarter" idx="21"/>
          </p:nvPr>
        </p:nvSpPr>
        <p:spPr>
          <a:xfrm>
            <a:off x="13811550" y="28709259"/>
            <a:ext cx="10791527" cy="2169886"/>
          </a:xfrm>
          <a:prstGeom prst="rect">
            <a:avLst/>
          </a:prstGeo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Tree>
    <p:extLst>
      <p:ext uri="{BB962C8B-B14F-4D97-AF65-F5344CB8AC3E}">
        <p14:creationId xmlns:p14="http://schemas.microsoft.com/office/powerpoint/2010/main" val="403763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3CF0AC1-6BB3-4B5A-82EC-CC53FBE068A9}" type="slidenum">
              <a:rPr lang="en-US"/>
              <a:pPr>
                <a:defRPr/>
              </a:pPr>
              <a:t>‹#›</a:t>
            </a:fld>
            <a:endParaRPr lang="en-US" dirty="0"/>
          </a:p>
        </p:txBody>
      </p:sp>
      <p:sp>
        <p:nvSpPr>
          <p:cNvPr id="7" name="Title 1">
            <a:extLst>
              <a:ext uri="{FF2B5EF4-FFF2-40B4-BE49-F238E27FC236}">
                <a16:creationId xmlns:a16="http://schemas.microsoft.com/office/drawing/2014/main" id="{0E2DB521-10A1-422A-B4BF-AD222FFF7CEF}"/>
              </a:ext>
            </a:extLst>
          </p:cNvPr>
          <p:cNvSpPr>
            <a:spLocks noGrp="1"/>
          </p:cNvSpPr>
          <p:nvPr>
            <p:ph type="ctrTitle"/>
          </p:nvPr>
        </p:nvSpPr>
        <p:spPr>
          <a:xfrm>
            <a:off x="0" y="4506688"/>
            <a:ext cx="49377600" cy="3040967"/>
          </a:xfrm>
        </p:spPr>
        <p:txBody>
          <a:bodyPr/>
          <a:lstStyle>
            <a:lvl1pPr>
              <a:defRPr sz="7762"/>
            </a:lvl1pPr>
          </a:lstStyle>
          <a:p>
            <a:r>
              <a:rPr lang="en-US" dirty="0"/>
              <a:t>Click to edit Master title style</a:t>
            </a:r>
          </a:p>
        </p:txBody>
      </p:sp>
      <p:sp>
        <p:nvSpPr>
          <p:cNvPr id="8" name="Text Placeholder 24">
            <a:extLst>
              <a:ext uri="{FF2B5EF4-FFF2-40B4-BE49-F238E27FC236}">
                <a16:creationId xmlns:a16="http://schemas.microsoft.com/office/drawing/2014/main" id="{78C5145F-E93C-471B-ACD1-D63369450D3D}"/>
              </a:ext>
            </a:extLst>
          </p:cNvPr>
          <p:cNvSpPr>
            <a:spLocks noGrp="1"/>
          </p:cNvSpPr>
          <p:nvPr>
            <p:ph type="body" sz="quarter" idx="13"/>
          </p:nvPr>
        </p:nvSpPr>
        <p:spPr>
          <a:xfrm>
            <a:off x="1124250" y="9156812"/>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9" name="Text Placeholder 24">
            <a:extLst>
              <a:ext uri="{FF2B5EF4-FFF2-40B4-BE49-F238E27FC236}">
                <a16:creationId xmlns:a16="http://schemas.microsoft.com/office/drawing/2014/main" id="{82C5EE89-9617-47A6-9F31-F52C3578FF7B}"/>
              </a:ext>
            </a:extLst>
          </p:cNvPr>
          <p:cNvSpPr>
            <a:spLocks noGrp="1"/>
          </p:cNvSpPr>
          <p:nvPr>
            <p:ph type="body" sz="quarter" idx="15"/>
          </p:nvPr>
        </p:nvSpPr>
        <p:spPr>
          <a:xfrm>
            <a:off x="25384425"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0" name="Text Placeholder 24">
            <a:extLst>
              <a:ext uri="{FF2B5EF4-FFF2-40B4-BE49-F238E27FC236}">
                <a16:creationId xmlns:a16="http://schemas.microsoft.com/office/drawing/2014/main" id="{51C7895C-5ADE-4A81-A241-35EA00158A7C}"/>
              </a:ext>
            </a:extLst>
          </p:cNvPr>
          <p:cNvSpPr>
            <a:spLocks noGrp="1"/>
          </p:cNvSpPr>
          <p:nvPr>
            <p:ph type="body" sz="quarter" idx="16"/>
          </p:nvPr>
        </p:nvSpPr>
        <p:spPr>
          <a:xfrm>
            <a:off x="37204654"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1" name="Text Placeholder 24">
            <a:extLst>
              <a:ext uri="{FF2B5EF4-FFF2-40B4-BE49-F238E27FC236}">
                <a16:creationId xmlns:a16="http://schemas.microsoft.com/office/drawing/2014/main" id="{4B61A801-6030-46BC-8C47-744D27BA5410}"/>
              </a:ext>
            </a:extLst>
          </p:cNvPr>
          <p:cNvSpPr>
            <a:spLocks noGrp="1"/>
          </p:cNvSpPr>
          <p:nvPr>
            <p:ph type="body" sz="quarter" idx="17"/>
          </p:nvPr>
        </p:nvSpPr>
        <p:spPr>
          <a:xfrm>
            <a:off x="13468650"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2" name="Text Placeholder 24">
            <a:extLst>
              <a:ext uri="{FF2B5EF4-FFF2-40B4-BE49-F238E27FC236}">
                <a16:creationId xmlns:a16="http://schemas.microsoft.com/office/drawing/2014/main" id="{954DE0A1-CB22-4895-933A-C518D4B52430}"/>
              </a:ext>
            </a:extLst>
          </p:cNvPr>
          <p:cNvSpPr>
            <a:spLocks noGrp="1"/>
          </p:cNvSpPr>
          <p:nvPr>
            <p:ph type="body" sz="quarter" idx="18"/>
          </p:nvPr>
        </p:nvSpPr>
        <p:spPr>
          <a:xfrm>
            <a:off x="25555875" y="185274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3" name="Text Placeholder 24">
            <a:extLst>
              <a:ext uri="{FF2B5EF4-FFF2-40B4-BE49-F238E27FC236}">
                <a16:creationId xmlns:a16="http://schemas.microsoft.com/office/drawing/2014/main" id="{18900CBB-3BEC-477B-907B-E654AA9EE4FB}"/>
              </a:ext>
            </a:extLst>
          </p:cNvPr>
          <p:cNvSpPr>
            <a:spLocks noGrp="1"/>
          </p:cNvSpPr>
          <p:nvPr>
            <p:ph type="body" sz="quarter" idx="19"/>
          </p:nvPr>
        </p:nvSpPr>
        <p:spPr>
          <a:xfrm>
            <a:off x="13640100" y="185274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4" name="Text Placeholder 24">
            <a:extLst>
              <a:ext uri="{FF2B5EF4-FFF2-40B4-BE49-F238E27FC236}">
                <a16:creationId xmlns:a16="http://schemas.microsoft.com/office/drawing/2014/main" id="{767BAE52-75CA-42AB-9AAA-70C86D5FAF95}"/>
              </a:ext>
            </a:extLst>
          </p:cNvPr>
          <p:cNvSpPr>
            <a:spLocks noGrp="1"/>
          </p:cNvSpPr>
          <p:nvPr>
            <p:ph type="body" sz="quarter" idx="20"/>
          </p:nvPr>
        </p:nvSpPr>
        <p:spPr>
          <a:xfrm>
            <a:off x="25727325" y="28709259"/>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5" name="Text Placeholder 24">
            <a:extLst>
              <a:ext uri="{FF2B5EF4-FFF2-40B4-BE49-F238E27FC236}">
                <a16:creationId xmlns:a16="http://schemas.microsoft.com/office/drawing/2014/main" id="{C75B0AAE-0507-450C-883E-1831A968B011}"/>
              </a:ext>
            </a:extLst>
          </p:cNvPr>
          <p:cNvSpPr>
            <a:spLocks noGrp="1"/>
          </p:cNvSpPr>
          <p:nvPr>
            <p:ph type="body" sz="quarter" idx="21"/>
          </p:nvPr>
        </p:nvSpPr>
        <p:spPr>
          <a:xfrm>
            <a:off x="13811550" y="28709259"/>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Tree>
    <p:extLst>
      <p:ext uri="{BB962C8B-B14F-4D97-AF65-F5344CB8AC3E}">
        <p14:creationId xmlns:p14="http://schemas.microsoft.com/office/powerpoint/2010/main" val="368169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C5C9C96-7D26-4706-AD98-7B2E7005F445}"/>
              </a:ext>
            </a:extLst>
          </p:cNvPr>
          <p:cNvSpPr>
            <a:spLocks noGrp="1"/>
          </p:cNvSpPr>
          <p:nvPr>
            <p:ph type="dt" sz="half" idx="10"/>
          </p:nvPr>
        </p:nvSpPr>
        <p:spPr/>
        <p:txBody>
          <a:bodyPr/>
          <a:lstStyle/>
          <a:p>
            <a:fld id="{6B31D936-B066-4647-879E-62E645A06051}" type="datetimeFigureOut">
              <a:rPr lang="en-US" smtClean="0"/>
              <a:t>3/29/2023</a:t>
            </a:fld>
            <a:endParaRPr lang="en-US" dirty="0"/>
          </a:p>
        </p:txBody>
      </p:sp>
      <p:sp>
        <p:nvSpPr>
          <p:cNvPr id="5" name="Footer Placeholder 4">
            <a:extLst>
              <a:ext uri="{FF2B5EF4-FFF2-40B4-BE49-F238E27FC236}">
                <a16:creationId xmlns:a16="http://schemas.microsoft.com/office/drawing/2014/main" id="{B68F253C-CE25-4AEF-84E0-0E0816CFF5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BAB25EF-6E62-4F2F-B2FC-BA3BA407D821}"/>
              </a:ext>
            </a:extLst>
          </p:cNvPr>
          <p:cNvSpPr>
            <a:spLocks noGrp="1"/>
          </p:cNvSpPr>
          <p:nvPr>
            <p:ph type="sldNum" sz="quarter" idx="12"/>
          </p:nvPr>
        </p:nvSpPr>
        <p:spPr/>
        <p:txBody>
          <a:bodyPr/>
          <a:lstStyle/>
          <a:p>
            <a:fld id="{D77DC675-83AC-447E-8771-5EFD0CA7F96F}" type="slidenum">
              <a:rPr lang="en-US" smtClean="0"/>
              <a:t>‹#›</a:t>
            </a:fld>
            <a:endParaRPr lang="en-US" dirty="0"/>
          </a:p>
        </p:txBody>
      </p:sp>
      <p:sp>
        <p:nvSpPr>
          <p:cNvPr id="7" name="Title 1">
            <a:extLst>
              <a:ext uri="{FF2B5EF4-FFF2-40B4-BE49-F238E27FC236}">
                <a16:creationId xmlns:a16="http://schemas.microsoft.com/office/drawing/2014/main" id="{DE4C962A-7DD7-485C-9CD6-AE45B4D0AC74}"/>
              </a:ext>
            </a:extLst>
          </p:cNvPr>
          <p:cNvSpPr>
            <a:spLocks noGrp="1"/>
          </p:cNvSpPr>
          <p:nvPr>
            <p:ph type="ctrTitle"/>
          </p:nvPr>
        </p:nvSpPr>
        <p:spPr>
          <a:xfrm>
            <a:off x="0" y="4506688"/>
            <a:ext cx="49377600" cy="3040967"/>
          </a:xfrm>
        </p:spPr>
        <p:txBody>
          <a:bodyPr/>
          <a:lstStyle>
            <a:lvl1pPr>
              <a:defRPr sz="7762"/>
            </a:lvl1pPr>
          </a:lstStyle>
          <a:p>
            <a:r>
              <a:rPr lang="en-US" dirty="0"/>
              <a:t>Click to edit Master title style</a:t>
            </a:r>
          </a:p>
        </p:txBody>
      </p:sp>
      <p:sp>
        <p:nvSpPr>
          <p:cNvPr id="8" name="Text Placeholder 24">
            <a:extLst>
              <a:ext uri="{FF2B5EF4-FFF2-40B4-BE49-F238E27FC236}">
                <a16:creationId xmlns:a16="http://schemas.microsoft.com/office/drawing/2014/main" id="{AD8B9DBD-F179-41D1-8C9A-242BEBDC06B2}"/>
              </a:ext>
            </a:extLst>
          </p:cNvPr>
          <p:cNvSpPr>
            <a:spLocks noGrp="1"/>
          </p:cNvSpPr>
          <p:nvPr>
            <p:ph type="body" sz="quarter" idx="13"/>
          </p:nvPr>
        </p:nvSpPr>
        <p:spPr>
          <a:xfrm>
            <a:off x="1124250" y="9156812"/>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9" name="Text Placeholder 24">
            <a:extLst>
              <a:ext uri="{FF2B5EF4-FFF2-40B4-BE49-F238E27FC236}">
                <a16:creationId xmlns:a16="http://schemas.microsoft.com/office/drawing/2014/main" id="{F77C56C0-0E78-4715-8F18-134831FAFD4E}"/>
              </a:ext>
            </a:extLst>
          </p:cNvPr>
          <p:cNvSpPr>
            <a:spLocks noGrp="1"/>
          </p:cNvSpPr>
          <p:nvPr>
            <p:ph type="body" sz="quarter" idx="15"/>
          </p:nvPr>
        </p:nvSpPr>
        <p:spPr>
          <a:xfrm>
            <a:off x="25384425"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0" name="Text Placeholder 24">
            <a:extLst>
              <a:ext uri="{FF2B5EF4-FFF2-40B4-BE49-F238E27FC236}">
                <a16:creationId xmlns:a16="http://schemas.microsoft.com/office/drawing/2014/main" id="{441A0D8D-D840-42CC-8B55-641667B5D70E}"/>
              </a:ext>
            </a:extLst>
          </p:cNvPr>
          <p:cNvSpPr>
            <a:spLocks noGrp="1"/>
          </p:cNvSpPr>
          <p:nvPr>
            <p:ph type="body" sz="quarter" idx="16"/>
          </p:nvPr>
        </p:nvSpPr>
        <p:spPr>
          <a:xfrm>
            <a:off x="37204654"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1" name="Text Placeholder 24">
            <a:extLst>
              <a:ext uri="{FF2B5EF4-FFF2-40B4-BE49-F238E27FC236}">
                <a16:creationId xmlns:a16="http://schemas.microsoft.com/office/drawing/2014/main" id="{70F103EF-AB83-477B-AD8F-553BA44E6C31}"/>
              </a:ext>
            </a:extLst>
          </p:cNvPr>
          <p:cNvSpPr>
            <a:spLocks noGrp="1"/>
          </p:cNvSpPr>
          <p:nvPr>
            <p:ph type="body" sz="quarter" idx="17"/>
          </p:nvPr>
        </p:nvSpPr>
        <p:spPr>
          <a:xfrm>
            <a:off x="13468650"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2" name="Text Placeholder 24">
            <a:extLst>
              <a:ext uri="{FF2B5EF4-FFF2-40B4-BE49-F238E27FC236}">
                <a16:creationId xmlns:a16="http://schemas.microsoft.com/office/drawing/2014/main" id="{0D5CD170-717C-4D7B-AEF1-68E1325435AB}"/>
              </a:ext>
            </a:extLst>
          </p:cNvPr>
          <p:cNvSpPr>
            <a:spLocks noGrp="1"/>
          </p:cNvSpPr>
          <p:nvPr>
            <p:ph type="body" sz="quarter" idx="18"/>
          </p:nvPr>
        </p:nvSpPr>
        <p:spPr>
          <a:xfrm>
            <a:off x="25555875" y="185274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3" name="Text Placeholder 24">
            <a:extLst>
              <a:ext uri="{FF2B5EF4-FFF2-40B4-BE49-F238E27FC236}">
                <a16:creationId xmlns:a16="http://schemas.microsoft.com/office/drawing/2014/main" id="{6F288F08-6172-48A1-A22F-05F73947E202}"/>
              </a:ext>
            </a:extLst>
          </p:cNvPr>
          <p:cNvSpPr>
            <a:spLocks noGrp="1"/>
          </p:cNvSpPr>
          <p:nvPr>
            <p:ph type="body" sz="quarter" idx="19"/>
          </p:nvPr>
        </p:nvSpPr>
        <p:spPr>
          <a:xfrm>
            <a:off x="13640100" y="185274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4" name="Text Placeholder 24">
            <a:extLst>
              <a:ext uri="{FF2B5EF4-FFF2-40B4-BE49-F238E27FC236}">
                <a16:creationId xmlns:a16="http://schemas.microsoft.com/office/drawing/2014/main" id="{5A56F0C6-155D-4BFA-B993-F7964C86C4B9}"/>
              </a:ext>
            </a:extLst>
          </p:cNvPr>
          <p:cNvSpPr>
            <a:spLocks noGrp="1"/>
          </p:cNvSpPr>
          <p:nvPr>
            <p:ph type="body" sz="quarter" idx="20"/>
          </p:nvPr>
        </p:nvSpPr>
        <p:spPr>
          <a:xfrm>
            <a:off x="25727325" y="28709259"/>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5" name="Text Placeholder 24">
            <a:extLst>
              <a:ext uri="{FF2B5EF4-FFF2-40B4-BE49-F238E27FC236}">
                <a16:creationId xmlns:a16="http://schemas.microsoft.com/office/drawing/2014/main" id="{DA631324-C8E1-4C7F-BFD0-788131A9E540}"/>
              </a:ext>
            </a:extLst>
          </p:cNvPr>
          <p:cNvSpPr>
            <a:spLocks noGrp="1"/>
          </p:cNvSpPr>
          <p:nvPr>
            <p:ph type="body" sz="quarter" idx="21"/>
          </p:nvPr>
        </p:nvSpPr>
        <p:spPr>
          <a:xfrm>
            <a:off x="13811550" y="28709259"/>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Tree>
    <p:extLst>
      <p:ext uri="{BB962C8B-B14F-4D97-AF65-F5344CB8AC3E}">
        <p14:creationId xmlns:p14="http://schemas.microsoft.com/office/powerpoint/2010/main" val="251846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7BC3CC-489D-4A3C-887C-FC0CA835889A}"/>
              </a:ext>
            </a:extLst>
          </p:cNvPr>
          <p:cNvSpPr>
            <a:spLocks noGrp="1"/>
          </p:cNvSpPr>
          <p:nvPr>
            <p:ph type="dt" sz="half" idx="10"/>
          </p:nvPr>
        </p:nvSpPr>
        <p:spPr/>
        <p:txBody>
          <a:bodyPr/>
          <a:lstStyle/>
          <a:p>
            <a:fld id="{6B31D936-B066-4647-879E-62E645A06051}" type="datetimeFigureOut">
              <a:rPr lang="en-US" smtClean="0"/>
              <a:t>3/29/2023</a:t>
            </a:fld>
            <a:endParaRPr lang="en-US" dirty="0"/>
          </a:p>
        </p:txBody>
      </p:sp>
      <p:sp>
        <p:nvSpPr>
          <p:cNvPr id="3" name="Footer Placeholder 2">
            <a:extLst>
              <a:ext uri="{FF2B5EF4-FFF2-40B4-BE49-F238E27FC236}">
                <a16:creationId xmlns:a16="http://schemas.microsoft.com/office/drawing/2014/main" id="{E53E2A3B-EAF3-47DD-ACA0-AECA9C17815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13C5F5F-00EE-43D6-86B7-A5C650007DA6}"/>
              </a:ext>
            </a:extLst>
          </p:cNvPr>
          <p:cNvSpPr>
            <a:spLocks noGrp="1"/>
          </p:cNvSpPr>
          <p:nvPr>
            <p:ph type="sldNum" sz="quarter" idx="12"/>
          </p:nvPr>
        </p:nvSpPr>
        <p:spPr/>
        <p:txBody>
          <a:bodyPr/>
          <a:lstStyle/>
          <a:p>
            <a:fld id="{D77DC675-83AC-447E-8771-5EFD0CA7F96F}" type="slidenum">
              <a:rPr lang="en-US" smtClean="0"/>
              <a:t>‹#›</a:t>
            </a:fld>
            <a:endParaRPr lang="en-US" dirty="0"/>
          </a:p>
        </p:txBody>
      </p:sp>
    </p:spTree>
    <p:extLst>
      <p:ext uri="{BB962C8B-B14F-4D97-AF65-F5344CB8AC3E}">
        <p14:creationId xmlns:p14="http://schemas.microsoft.com/office/powerpoint/2010/main" val="3347810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31C84F3-D143-44B0-899F-57943B3135AC}"/>
              </a:ext>
            </a:extLst>
          </p:cNvPr>
          <p:cNvSpPr>
            <a:spLocks noGrp="1"/>
          </p:cNvSpPr>
          <p:nvPr>
            <p:ph type="ctrTitle"/>
          </p:nvPr>
        </p:nvSpPr>
        <p:spPr>
          <a:xfrm>
            <a:off x="0" y="4506688"/>
            <a:ext cx="49377600" cy="3040967"/>
          </a:xfrm>
        </p:spPr>
        <p:txBody>
          <a:bodyPr/>
          <a:lstStyle>
            <a:lvl1pPr>
              <a:defRPr sz="7762"/>
            </a:lvl1pPr>
          </a:lstStyle>
          <a:p>
            <a:r>
              <a:rPr lang="en-US" dirty="0"/>
              <a:t>Click to edit Master title style</a:t>
            </a:r>
          </a:p>
        </p:txBody>
      </p:sp>
      <p:sp>
        <p:nvSpPr>
          <p:cNvPr id="6" name="Text Placeholder 24">
            <a:extLst>
              <a:ext uri="{FF2B5EF4-FFF2-40B4-BE49-F238E27FC236}">
                <a16:creationId xmlns:a16="http://schemas.microsoft.com/office/drawing/2014/main" id="{AF033654-7932-46C0-9293-ED7FE96FB68C}"/>
              </a:ext>
            </a:extLst>
          </p:cNvPr>
          <p:cNvSpPr>
            <a:spLocks noGrp="1"/>
          </p:cNvSpPr>
          <p:nvPr>
            <p:ph type="body" sz="quarter" idx="13"/>
          </p:nvPr>
        </p:nvSpPr>
        <p:spPr>
          <a:xfrm>
            <a:off x="1124250" y="9156812"/>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7" name="Text Placeholder 24">
            <a:extLst>
              <a:ext uri="{FF2B5EF4-FFF2-40B4-BE49-F238E27FC236}">
                <a16:creationId xmlns:a16="http://schemas.microsoft.com/office/drawing/2014/main" id="{D97E3FB7-0EF6-4CDD-95A4-56505149A3BA}"/>
              </a:ext>
            </a:extLst>
          </p:cNvPr>
          <p:cNvSpPr>
            <a:spLocks noGrp="1"/>
          </p:cNvSpPr>
          <p:nvPr>
            <p:ph type="body" sz="quarter" idx="15"/>
          </p:nvPr>
        </p:nvSpPr>
        <p:spPr>
          <a:xfrm>
            <a:off x="25384425"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8" name="Text Placeholder 24">
            <a:extLst>
              <a:ext uri="{FF2B5EF4-FFF2-40B4-BE49-F238E27FC236}">
                <a16:creationId xmlns:a16="http://schemas.microsoft.com/office/drawing/2014/main" id="{AB0BBEFF-47ED-4134-AEC6-CDF317CC87E8}"/>
              </a:ext>
            </a:extLst>
          </p:cNvPr>
          <p:cNvSpPr>
            <a:spLocks noGrp="1"/>
          </p:cNvSpPr>
          <p:nvPr>
            <p:ph type="body" sz="quarter" idx="16"/>
          </p:nvPr>
        </p:nvSpPr>
        <p:spPr>
          <a:xfrm>
            <a:off x="37204654"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9" name="Text Placeholder 24">
            <a:extLst>
              <a:ext uri="{FF2B5EF4-FFF2-40B4-BE49-F238E27FC236}">
                <a16:creationId xmlns:a16="http://schemas.microsoft.com/office/drawing/2014/main" id="{C9882EF8-8F45-4944-AF53-BDC85C0F7109}"/>
              </a:ext>
            </a:extLst>
          </p:cNvPr>
          <p:cNvSpPr>
            <a:spLocks noGrp="1"/>
          </p:cNvSpPr>
          <p:nvPr>
            <p:ph type="body" sz="quarter" idx="17"/>
          </p:nvPr>
        </p:nvSpPr>
        <p:spPr>
          <a:xfrm>
            <a:off x="13468650" y="91802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0" name="Text Placeholder 24">
            <a:extLst>
              <a:ext uri="{FF2B5EF4-FFF2-40B4-BE49-F238E27FC236}">
                <a16:creationId xmlns:a16="http://schemas.microsoft.com/office/drawing/2014/main" id="{44DA6BA1-B800-4BC2-BAF0-439A1B3D97D5}"/>
              </a:ext>
            </a:extLst>
          </p:cNvPr>
          <p:cNvSpPr>
            <a:spLocks noGrp="1"/>
          </p:cNvSpPr>
          <p:nvPr>
            <p:ph type="body" sz="quarter" idx="18"/>
          </p:nvPr>
        </p:nvSpPr>
        <p:spPr>
          <a:xfrm>
            <a:off x="25555875" y="185274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1" name="Text Placeholder 24">
            <a:extLst>
              <a:ext uri="{FF2B5EF4-FFF2-40B4-BE49-F238E27FC236}">
                <a16:creationId xmlns:a16="http://schemas.microsoft.com/office/drawing/2014/main" id="{3833FF95-E645-4B72-BD8E-3E4E08422FA9}"/>
              </a:ext>
            </a:extLst>
          </p:cNvPr>
          <p:cNvSpPr>
            <a:spLocks noGrp="1"/>
          </p:cNvSpPr>
          <p:nvPr>
            <p:ph type="body" sz="quarter" idx="19"/>
          </p:nvPr>
        </p:nvSpPr>
        <p:spPr>
          <a:xfrm>
            <a:off x="13640100" y="18527488"/>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2" name="Text Placeholder 24">
            <a:extLst>
              <a:ext uri="{FF2B5EF4-FFF2-40B4-BE49-F238E27FC236}">
                <a16:creationId xmlns:a16="http://schemas.microsoft.com/office/drawing/2014/main" id="{7888D2F3-B9F3-4569-9972-06FD1CCEF4F4}"/>
              </a:ext>
            </a:extLst>
          </p:cNvPr>
          <p:cNvSpPr>
            <a:spLocks noGrp="1"/>
          </p:cNvSpPr>
          <p:nvPr>
            <p:ph type="body" sz="quarter" idx="20"/>
          </p:nvPr>
        </p:nvSpPr>
        <p:spPr>
          <a:xfrm>
            <a:off x="25727325" y="28709259"/>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
        <p:nvSpPr>
          <p:cNvPr id="13" name="Text Placeholder 24">
            <a:extLst>
              <a:ext uri="{FF2B5EF4-FFF2-40B4-BE49-F238E27FC236}">
                <a16:creationId xmlns:a16="http://schemas.microsoft.com/office/drawing/2014/main" id="{FC4C75A6-2D5F-420A-A538-7CE07C8F7866}"/>
              </a:ext>
            </a:extLst>
          </p:cNvPr>
          <p:cNvSpPr>
            <a:spLocks noGrp="1"/>
          </p:cNvSpPr>
          <p:nvPr>
            <p:ph type="body" sz="quarter" idx="21"/>
          </p:nvPr>
        </p:nvSpPr>
        <p:spPr>
          <a:xfrm>
            <a:off x="13811550" y="28709259"/>
            <a:ext cx="10791527" cy="2169886"/>
          </a:xfrm>
          <a:solidFill>
            <a:srgbClr val="0067C5"/>
          </a:solidFill>
          <a:ln>
            <a:solidFill>
              <a:schemeClr val="tx1"/>
            </a:solidFill>
          </a:ln>
        </p:spPr>
        <p:txBody>
          <a:bodyPr/>
          <a:lstStyle>
            <a:lvl1pPr marL="0" indent="0" algn="ctr">
              <a:buNone/>
              <a:defRPr sz="5822">
                <a:solidFill>
                  <a:schemeClr val="bg1"/>
                </a:solidFill>
              </a:defRPr>
            </a:lvl1pPr>
            <a:lvl2pPr>
              <a:defRPr sz="4312"/>
            </a:lvl2pPr>
            <a:lvl3pPr>
              <a:defRPr sz="4312"/>
            </a:lvl3pPr>
            <a:lvl4pPr>
              <a:defRPr sz="4312"/>
            </a:lvl4pPr>
            <a:lvl5pPr>
              <a:defRPr sz="4312"/>
            </a:lvl5pPr>
          </a:lstStyle>
          <a:p>
            <a:pPr lvl="0"/>
            <a:r>
              <a:rPr lang="en-US" dirty="0"/>
              <a:t>Edit Master text styles</a:t>
            </a:r>
          </a:p>
        </p:txBody>
      </p:sp>
    </p:spTree>
    <p:extLst>
      <p:ext uri="{BB962C8B-B14F-4D97-AF65-F5344CB8AC3E}">
        <p14:creationId xmlns:p14="http://schemas.microsoft.com/office/powerpoint/2010/main" val="22966032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0070C0"/>
            </a:gs>
            <a:gs pos="39000">
              <a:schemeClr val="bg1"/>
            </a:gs>
            <a:gs pos="15000">
              <a:schemeClr val="accent1">
                <a:lumMod val="40000"/>
                <a:lumOff val="60000"/>
              </a:schemeClr>
            </a:gs>
            <a:gs pos="100000">
              <a:schemeClr val="bg1"/>
            </a:gs>
          </a:gsLst>
          <a:lin ang="16200000" scaled="1"/>
        </a:gra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2A5FD49-01AA-4B9E-9118-02FA4B424DF1}"/>
              </a:ext>
            </a:extLst>
          </p:cNvPr>
          <p:cNvSpPr>
            <a:spLocks noGrp="1"/>
          </p:cNvSpPr>
          <p:nvPr>
            <p:ph type="dt" sz="half" idx="2"/>
          </p:nvPr>
        </p:nvSpPr>
        <p:spPr>
          <a:xfrm>
            <a:off x="3395070" y="38984918"/>
            <a:ext cx="11110316" cy="2239433"/>
          </a:xfrm>
          <a:prstGeom prst="rect">
            <a:avLst/>
          </a:prstGeom>
        </p:spPr>
        <p:txBody>
          <a:bodyPr vert="horz" lIns="91440" tIns="45720" rIns="91440" bIns="45720" rtlCol="0" anchor="ctr"/>
          <a:lstStyle>
            <a:lvl1pPr algn="l">
              <a:defRPr sz="1294">
                <a:solidFill>
                  <a:schemeClr val="tx1">
                    <a:tint val="75000"/>
                  </a:schemeClr>
                </a:solidFill>
              </a:defRPr>
            </a:lvl1pPr>
          </a:lstStyle>
          <a:p>
            <a:fld id="{6928780A-9F38-40A4-A0E9-313A1CA135FD}" type="datetimeFigureOut">
              <a:rPr lang="en-US" smtClean="0"/>
              <a:t>3/29/2023</a:t>
            </a:fld>
            <a:endParaRPr lang="en-US" dirty="0"/>
          </a:p>
        </p:txBody>
      </p:sp>
      <p:sp>
        <p:nvSpPr>
          <p:cNvPr id="5" name="Footer Placeholder 4">
            <a:extLst>
              <a:ext uri="{FF2B5EF4-FFF2-40B4-BE49-F238E27FC236}">
                <a16:creationId xmlns:a16="http://schemas.microsoft.com/office/drawing/2014/main" id="{302E6A4D-9343-4ACD-A2F6-B023DCC636B7}"/>
              </a:ext>
            </a:extLst>
          </p:cNvPr>
          <p:cNvSpPr>
            <a:spLocks noGrp="1"/>
          </p:cNvSpPr>
          <p:nvPr>
            <p:ph type="ftr" sz="quarter" idx="3"/>
          </p:nvPr>
        </p:nvSpPr>
        <p:spPr>
          <a:xfrm>
            <a:off x="16355618" y="38984918"/>
            <a:ext cx="16666369" cy="2239433"/>
          </a:xfrm>
          <a:prstGeom prst="rect">
            <a:avLst/>
          </a:prstGeom>
        </p:spPr>
        <p:txBody>
          <a:bodyPr vert="horz" lIns="91440" tIns="45720" rIns="91440" bIns="45720" rtlCol="0" anchor="ctr"/>
          <a:lstStyle>
            <a:lvl1pPr algn="ctr">
              <a:defRPr sz="1294">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C18131A-1F0D-4CA9-BDF7-CFBDA92C2B11}"/>
              </a:ext>
            </a:extLst>
          </p:cNvPr>
          <p:cNvSpPr>
            <a:spLocks noGrp="1"/>
          </p:cNvSpPr>
          <p:nvPr>
            <p:ph type="sldNum" sz="quarter" idx="4"/>
          </p:nvPr>
        </p:nvSpPr>
        <p:spPr>
          <a:xfrm>
            <a:off x="34872217" y="38984918"/>
            <a:ext cx="11110318" cy="2239433"/>
          </a:xfrm>
          <a:prstGeom prst="rect">
            <a:avLst/>
          </a:prstGeom>
        </p:spPr>
        <p:txBody>
          <a:bodyPr vert="horz" lIns="91440" tIns="45720" rIns="91440" bIns="45720" rtlCol="0" anchor="ctr"/>
          <a:lstStyle>
            <a:lvl1pPr algn="r">
              <a:defRPr sz="1294">
                <a:solidFill>
                  <a:schemeClr val="tx1">
                    <a:tint val="75000"/>
                  </a:schemeClr>
                </a:solidFill>
              </a:defRPr>
            </a:lvl1pPr>
          </a:lstStyle>
          <a:p>
            <a:fld id="{588529BB-D3FE-406F-9F95-D1D43BBAEA5C}" type="slidenum">
              <a:rPr lang="en-US" smtClean="0"/>
              <a:t>‹#›</a:t>
            </a:fld>
            <a:endParaRPr lang="en-US" dirty="0"/>
          </a:p>
        </p:txBody>
      </p:sp>
      <p:pic>
        <p:nvPicPr>
          <p:cNvPr id="7" name="Content Placeholder 24">
            <a:extLst>
              <a:ext uri="{FF2B5EF4-FFF2-40B4-BE49-F238E27FC236}">
                <a16:creationId xmlns:a16="http://schemas.microsoft.com/office/drawing/2014/main" id="{84F743BD-9F54-44CE-ADE1-C55C3A1E85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8650"/>
            <a:ext cx="49377600" cy="4370122"/>
          </a:xfrm>
          <a:prstGeom prst="rect">
            <a:avLst/>
          </a:prstGeom>
        </p:spPr>
      </p:pic>
      <p:pic>
        <p:nvPicPr>
          <p:cNvPr id="8" name="Picture 7">
            <a:extLst>
              <a:ext uri="{FF2B5EF4-FFF2-40B4-BE49-F238E27FC236}">
                <a16:creationId xmlns:a16="http://schemas.microsoft.com/office/drawing/2014/main" id="{5E85BA47-66F0-4C35-B021-EE9C53C7E8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5725" y="40917487"/>
            <a:ext cx="49377600" cy="1144914"/>
          </a:xfrm>
          <a:prstGeom prst="rect">
            <a:avLst/>
          </a:prstGeom>
        </p:spPr>
      </p:pic>
    </p:spTree>
    <p:extLst>
      <p:ext uri="{BB962C8B-B14F-4D97-AF65-F5344CB8AC3E}">
        <p14:creationId xmlns:p14="http://schemas.microsoft.com/office/powerpoint/2010/main" val="414761478"/>
      </p:ext>
    </p:extLst>
  </p:cSld>
  <p:clrMap bg1="lt1" tx1="dk1" bg2="lt2" tx2="dk2" accent1="accent1" accent2="accent2" accent3="accent3" accent4="accent4" accent5="accent5" accent6="accent6" hlink="hlink" folHlink="folHlink"/>
  <p:sldLayoutIdLst>
    <p:sldLayoutId id="2147483683" r:id="rId1"/>
  </p:sldLayoutIdLst>
  <p:txStyles>
    <p:titleStyle>
      <a:lvl1pPr algn="l" defTabSz="985841" rtl="0" eaLnBrk="1" latinLnBrk="0" hangingPunct="1">
        <a:lnSpc>
          <a:spcPct val="90000"/>
        </a:lnSpc>
        <a:spcBef>
          <a:spcPct val="0"/>
        </a:spcBef>
        <a:buNone/>
        <a:defRPr sz="4745" kern="1200">
          <a:solidFill>
            <a:schemeClr val="tx1"/>
          </a:solidFill>
          <a:latin typeface="+mj-lt"/>
          <a:ea typeface="+mj-ea"/>
          <a:cs typeface="+mj-cs"/>
        </a:defRPr>
      </a:lvl1pPr>
    </p:titleStyle>
    <p:bodyStyle>
      <a:lvl1pPr marL="246461" indent="-246461" algn="l" defTabSz="985841" rtl="0" eaLnBrk="1" latinLnBrk="0" hangingPunct="1">
        <a:lnSpc>
          <a:spcPct val="90000"/>
        </a:lnSpc>
        <a:spcBef>
          <a:spcPts val="1078"/>
        </a:spcBef>
        <a:buFont typeface="Arial" panose="020B0604020202020204" pitchFamily="34" charset="0"/>
        <a:buChar char="•"/>
        <a:defRPr sz="3019" kern="1200">
          <a:solidFill>
            <a:schemeClr val="tx1"/>
          </a:solidFill>
          <a:latin typeface="+mn-lt"/>
          <a:ea typeface="+mn-ea"/>
          <a:cs typeface="+mn-cs"/>
        </a:defRPr>
      </a:lvl1pPr>
      <a:lvl2pPr marL="739381" indent="-246461" algn="l" defTabSz="985841" rtl="0" eaLnBrk="1" latinLnBrk="0" hangingPunct="1">
        <a:lnSpc>
          <a:spcPct val="90000"/>
        </a:lnSpc>
        <a:spcBef>
          <a:spcPts val="540"/>
        </a:spcBef>
        <a:buFont typeface="Arial" panose="020B0604020202020204" pitchFamily="34" charset="0"/>
        <a:buChar char="•"/>
        <a:defRPr sz="2587" kern="1200">
          <a:solidFill>
            <a:schemeClr val="tx1"/>
          </a:solidFill>
          <a:latin typeface="+mn-lt"/>
          <a:ea typeface="+mn-ea"/>
          <a:cs typeface="+mn-cs"/>
        </a:defRPr>
      </a:lvl2pPr>
      <a:lvl3pPr marL="1232301" indent="-246461" algn="l" defTabSz="985841" rtl="0" eaLnBrk="1" latinLnBrk="0" hangingPunct="1">
        <a:lnSpc>
          <a:spcPct val="90000"/>
        </a:lnSpc>
        <a:spcBef>
          <a:spcPts val="540"/>
        </a:spcBef>
        <a:buFont typeface="Arial" panose="020B0604020202020204" pitchFamily="34" charset="0"/>
        <a:buChar char="•"/>
        <a:defRPr sz="2156" kern="1200">
          <a:solidFill>
            <a:schemeClr val="tx1"/>
          </a:solidFill>
          <a:latin typeface="+mn-lt"/>
          <a:ea typeface="+mn-ea"/>
          <a:cs typeface="+mn-cs"/>
        </a:defRPr>
      </a:lvl3pPr>
      <a:lvl4pPr marL="1725222"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4pPr>
      <a:lvl5pPr marL="221814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5pPr>
      <a:lvl6pPr marL="271106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6pPr>
      <a:lvl7pPr marL="320398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7pPr>
      <a:lvl8pPr marL="369690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8pPr>
      <a:lvl9pPr marL="4189825"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9pPr>
    </p:bodyStyle>
    <p:otherStyle>
      <a:defPPr>
        <a:defRPr lang="en-US"/>
      </a:defPPr>
      <a:lvl1pPr marL="0" algn="l" defTabSz="985841" rtl="0" eaLnBrk="1" latinLnBrk="0" hangingPunct="1">
        <a:defRPr sz="1941" kern="1200">
          <a:solidFill>
            <a:schemeClr val="tx1"/>
          </a:solidFill>
          <a:latin typeface="+mn-lt"/>
          <a:ea typeface="+mn-ea"/>
          <a:cs typeface="+mn-cs"/>
        </a:defRPr>
      </a:lvl1pPr>
      <a:lvl2pPr marL="492920" algn="l" defTabSz="985841" rtl="0" eaLnBrk="1" latinLnBrk="0" hangingPunct="1">
        <a:defRPr sz="1941" kern="1200">
          <a:solidFill>
            <a:schemeClr val="tx1"/>
          </a:solidFill>
          <a:latin typeface="+mn-lt"/>
          <a:ea typeface="+mn-ea"/>
          <a:cs typeface="+mn-cs"/>
        </a:defRPr>
      </a:lvl2pPr>
      <a:lvl3pPr marL="985841" algn="l" defTabSz="985841" rtl="0" eaLnBrk="1" latinLnBrk="0" hangingPunct="1">
        <a:defRPr sz="1941" kern="1200">
          <a:solidFill>
            <a:schemeClr val="tx1"/>
          </a:solidFill>
          <a:latin typeface="+mn-lt"/>
          <a:ea typeface="+mn-ea"/>
          <a:cs typeface="+mn-cs"/>
        </a:defRPr>
      </a:lvl3pPr>
      <a:lvl4pPr marL="1478761" algn="l" defTabSz="985841" rtl="0" eaLnBrk="1" latinLnBrk="0" hangingPunct="1">
        <a:defRPr sz="1941" kern="1200">
          <a:solidFill>
            <a:schemeClr val="tx1"/>
          </a:solidFill>
          <a:latin typeface="+mn-lt"/>
          <a:ea typeface="+mn-ea"/>
          <a:cs typeface="+mn-cs"/>
        </a:defRPr>
      </a:lvl4pPr>
      <a:lvl5pPr marL="1971682" algn="l" defTabSz="985841" rtl="0" eaLnBrk="1" latinLnBrk="0" hangingPunct="1">
        <a:defRPr sz="1941" kern="1200">
          <a:solidFill>
            <a:schemeClr val="tx1"/>
          </a:solidFill>
          <a:latin typeface="+mn-lt"/>
          <a:ea typeface="+mn-ea"/>
          <a:cs typeface="+mn-cs"/>
        </a:defRPr>
      </a:lvl5pPr>
      <a:lvl6pPr marL="2464602" algn="l" defTabSz="985841" rtl="0" eaLnBrk="1" latinLnBrk="0" hangingPunct="1">
        <a:defRPr sz="1941" kern="1200">
          <a:solidFill>
            <a:schemeClr val="tx1"/>
          </a:solidFill>
          <a:latin typeface="+mn-lt"/>
          <a:ea typeface="+mn-ea"/>
          <a:cs typeface="+mn-cs"/>
        </a:defRPr>
      </a:lvl6pPr>
      <a:lvl7pPr marL="2957522" algn="l" defTabSz="985841" rtl="0" eaLnBrk="1" latinLnBrk="0" hangingPunct="1">
        <a:defRPr sz="1941" kern="1200">
          <a:solidFill>
            <a:schemeClr val="tx1"/>
          </a:solidFill>
          <a:latin typeface="+mn-lt"/>
          <a:ea typeface="+mn-ea"/>
          <a:cs typeface="+mn-cs"/>
        </a:defRPr>
      </a:lvl7pPr>
      <a:lvl8pPr marL="3450444" algn="l" defTabSz="985841" rtl="0" eaLnBrk="1" latinLnBrk="0" hangingPunct="1">
        <a:defRPr sz="1941" kern="1200">
          <a:solidFill>
            <a:schemeClr val="tx1"/>
          </a:solidFill>
          <a:latin typeface="+mn-lt"/>
          <a:ea typeface="+mn-ea"/>
          <a:cs typeface="+mn-cs"/>
        </a:defRPr>
      </a:lvl8pPr>
      <a:lvl9pPr marL="3943364" algn="l" defTabSz="985841" rtl="0" eaLnBrk="1" latinLnBrk="0" hangingPunct="1">
        <a:defRPr sz="194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652245" y="6791330"/>
            <a:ext cx="42073116" cy="7243383"/>
          </a:xfrm>
          <a:prstGeom prst="rect">
            <a:avLst/>
          </a:prstGeom>
          <a:noFill/>
          <a:ln w="9525">
            <a:noFill/>
            <a:miter lim="800000"/>
            <a:headEnd/>
            <a:tailEnd/>
          </a:ln>
        </p:spPr>
        <p:txBody>
          <a:bodyPr vert="horz" wrap="square" lIns="418009" tIns="209004" rIns="418009" bIns="209004"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3704037" y="14678029"/>
            <a:ext cx="41969531" cy="22710775"/>
          </a:xfrm>
          <a:prstGeom prst="rect">
            <a:avLst/>
          </a:prstGeom>
          <a:noFill/>
          <a:ln w="9525">
            <a:noFill/>
            <a:miter lim="800000"/>
            <a:headEnd/>
            <a:tailEnd/>
          </a:ln>
        </p:spPr>
        <p:txBody>
          <a:bodyPr vert="horz" wrap="square" lIns="418009" tIns="209004" rIns="418009" bIns="20900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704034" y="38324218"/>
            <a:ext cx="10287000" cy="2802769"/>
          </a:xfrm>
          <a:prstGeom prst="rect">
            <a:avLst/>
          </a:prstGeom>
          <a:noFill/>
          <a:ln w="9525">
            <a:noFill/>
            <a:miter lim="800000"/>
            <a:headEnd/>
            <a:tailEnd/>
          </a:ln>
          <a:effectLst/>
        </p:spPr>
        <p:txBody>
          <a:bodyPr vert="horz" wrap="square" lIns="418009" tIns="209004" rIns="418009" bIns="209004" numCol="1" anchor="t" anchorCtr="0" compatLnSpc="1">
            <a:prstTxWarp prst="textNoShape">
              <a:avLst/>
            </a:prstTxWarp>
          </a:bodyPr>
          <a:lstStyle>
            <a:lvl1pPr algn="l">
              <a:defRPr sz="6900" smtClean="0"/>
            </a:lvl1pPr>
          </a:lstStyle>
          <a:p>
            <a:pPr>
              <a:defRPr/>
            </a:pPr>
            <a:endParaRPr lang="en-US" dirty="0"/>
          </a:p>
        </p:txBody>
      </p:sp>
      <p:sp>
        <p:nvSpPr>
          <p:cNvPr id="1029" name="Rectangle 5"/>
          <p:cNvSpPr>
            <a:spLocks noGrp="1" noChangeArrowheads="1"/>
          </p:cNvSpPr>
          <p:nvPr>
            <p:ph type="ftr" sz="quarter" idx="3"/>
          </p:nvPr>
        </p:nvSpPr>
        <p:spPr bwMode="auto">
          <a:xfrm>
            <a:off x="16869968" y="38324218"/>
            <a:ext cx="15637669" cy="2802769"/>
          </a:xfrm>
          <a:prstGeom prst="rect">
            <a:avLst/>
          </a:prstGeom>
          <a:noFill/>
          <a:ln w="9525">
            <a:noFill/>
            <a:miter lim="800000"/>
            <a:headEnd/>
            <a:tailEnd/>
          </a:ln>
          <a:effectLst/>
        </p:spPr>
        <p:txBody>
          <a:bodyPr vert="horz" wrap="square" lIns="418009" tIns="209004" rIns="418009" bIns="209004" numCol="1" anchor="t" anchorCtr="0" compatLnSpc="1">
            <a:prstTxWarp prst="textNoShape">
              <a:avLst/>
            </a:prstTxWarp>
          </a:bodyPr>
          <a:lstStyle>
            <a:lvl1pPr>
              <a:defRPr sz="6900" smtClean="0"/>
            </a:lvl1pPr>
          </a:lstStyle>
          <a:p>
            <a:pPr>
              <a:defRPr/>
            </a:pPr>
            <a:endParaRPr lang="en-US" dirty="0"/>
          </a:p>
        </p:txBody>
      </p:sp>
      <p:sp>
        <p:nvSpPr>
          <p:cNvPr id="1030" name="Rectangle 6"/>
          <p:cNvSpPr>
            <a:spLocks noGrp="1" noChangeArrowheads="1"/>
          </p:cNvSpPr>
          <p:nvPr>
            <p:ph type="sldNum" sz="quarter" idx="4"/>
          </p:nvPr>
        </p:nvSpPr>
        <p:spPr bwMode="auto">
          <a:xfrm>
            <a:off x="35386566" y="38324218"/>
            <a:ext cx="10287000" cy="2802769"/>
          </a:xfrm>
          <a:prstGeom prst="rect">
            <a:avLst/>
          </a:prstGeom>
          <a:noFill/>
          <a:ln w="9525">
            <a:noFill/>
            <a:miter lim="800000"/>
            <a:headEnd/>
            <a:tailEnd/>
          </a:ln>
          <a:effectLst/>
        </p:spPr>
        <p:txBody>
          <a:bodyPr vert="horz" wrap="square" lIns="418009" tIns="209004" rIns="418009" bIns="209004" numCol="1" anchor="t" anchorCtr="0" compatLnSpc="1">
            <a:prstTxWarp prst="textNoShape">
              <a:avLst/>
            </a:prstTxWarp>
          </a:bodyPr>
          <a:lstStyle>
            <a:lvl1pPr algn="r">
              <a:defRPr sz="6900" smtClean="0"/>
            </a:lvl1pPr>
          </a:lstStyle>
          <a:p>
            <a:pPr>
              <a:defRPr/>
            </a:pPr>
            <a:fld id="{B37C86F9-D110-4477-BA01-56E45DE51C09}" type="slidenum">
              <a:rPr lang="en-US"/>
              <a:pPr>
                <a:defRPr/>
              </a:pPr>
              <a:t>‹#›</a:t>
            </a:fld>
            <a:endParaRPr lang="en-US" dirty="0"/>
          </a:p>
        </p:txBody>
      </p:sp>
      <p:sp>
        <p:nvSpPr>
          <p:cNvPr id="1033" name="Rectangle 9"/>
          <p:cNvSpPr>
            <a:spLocks noChangeArrowheads="1"/>
          </p:cNvSpPr>
          <p:nvPr/>
        </p:nvSpPr>
        <p:spPr bwMode="auto">
          <a:xfrm>
            <a:off x="30432375" y="876300"/>
            <a:ext cx="15430500" cy="3943350"/>
          </a:xfrm>
          <a:prstGeom prst="rect">
            <a:avLst/>
          </a:prstGeom>
          <a:noFill/>
          <a:ln w="9525">
            <a:noFill/>
            <a:miter lim="800000"/>
            <a:headEnd/>
            <a:tailEnd/>
          </a:ln>
          <a:effectLst/>
        </p:spPr>
        <p:txBody>
          <a:bodyPr lIns="450666" tIns="225333" rIns="450666" bIns="225333" anchor="ctr"/>
          <a:lstStyle/>
          <a:p>
            <a:pPr defTabSz="4506361" eaLnBrk="1" hangingPunct="1">
              <a:defRPr/>
            </a:pPr>
            <a:endParaRPr lang="en-US" sz="21669" dirty="0">
              <a:solidFill>
                <a:schemeClr val="tx2"/>
              </a:solidFill>
            </a:endParaRPr>
          </a:p>
        </p:txBody>
      </p:sp>
      <p:pic>
        <p:nvPicPr>
          <p:cNvPr id="2056" name="Picture 15"/>
          <p:cNvPicPr>
            <a:picLocks noChangeAspect="1" noChangeArrowheads="1"/>
          </p:cNvPicPr>
          <p:nvPr userDrawn="1"/>
        </p:nvPicPr>
        <p:blipFill>
          <a:blip r:embed="rId3"/>
          <a:srcRect/>
          <a:stretch>
            <a:fillRect/>
          </a:stretch>
        </p:blipFill>
        <p:spPr bwMode="auto">
          <a:xfrm>
            <a:off x="20316825" y="13799990"/>
            <a:ext cx="8743950" cy="14460689"/>
          </a:xfrm>
          <a:prstGeom prst="rect">
            <a:avLst/>
          </a:prstGeom>
          <a:noFill/>
          <a:ln w="9525">
            <a:noFill/>
            <a:miter lim="800000"/>
            <a:headEnd/>
            <a:tailEnd/>
          </a:ln>
        </p:spPr>
      </p:pic>
      <p:pic>
        <p:nvPicPr>
          <p:cNvPr id="11" name="Picture 10">
            <a:extLst>
              <a:ext uri="{FF2B5EF4-FFF2-40B4-BE49-F238E27FC236}">
                <a16:creationId xmlns:a16="http://schemas.microsoft.com/office/drawing/2014/main" id="{CACAFC49-2D7B-46ED-B4A6-4F9531D6AE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49377600" cy="42062401"/>
          </a:xfrm>
          <a:prstGeom prst="rect">
            <a:avLst/>
          </a:prstGeom>
        </p:spPr>
      </p:pic>
    </p:spTree>
    <p:extLst>
      <p:ext uri="{BB962C8B-B14F-4D97-AF65-F5344CB8AC3E}">
        <p14:creationId xmlns:p14="http://schemas.microsoft.com/office/powerpoint/2010/main" val="517881063"/>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4506361" rtl="0" eaLnBrk="0" fontAlgn="base" hangingPunct="0">
        <a:spcBef>
          <a:spcPct val="0"/>
        </a:spcBef>
        <a:spcAft>
          <a:spcPct val="0"/>
        </a:spcAft>
        <a:defRPr sz="21669">
          <a:solidFill>
            <a:schemeClr val="tx2"/>
          </a:solidFill>
          <a:latin typeface="+mj-lt"/>
          <a:ea typeface="+mj-ea"/>
          <a:cs typeface="+mj-cs"/>
        </a:defRPr>
      </a:lvl1pPr>
      <a:lvl2pPr algn="ctr" defTabSz="4506361" rtl="0" eaLnBrk="0" fontAlgn="base" hangingPunct="0">
        <a:spcBef>
          <a:spcPct val="0"/>
        </a:spcBef>
        <a:spcAft>
          <a:spcPct val="0"/>
        </a:spcAft>
        <a:defRPr sz="21669">
          <a:solidFill>
            <a:schemeClr val="tx2"/>
          </a:solidFill>
          <a:latin typeface="Times" pitchFamily="-65" charset="0"/>
        </a:defRPr>
      </a:lvl2pPr>
      <a:lvl3pPr algn="ctr" defTabSz="4506361" rtl="0" eaLnBrk="0" fontAlgn="base" hangingPunct="0">
        <a:spcBef>
          <a:spcPct val="0"/>
        </a:spcBef>
        <a:spcAft>
          <a:spcPct val="0"/>
        </a:spcAft>
        <a:defRPr sz="21669">
          <a:solidFill>
            <a:schemeClr val="tx2"/>
          </a:solidFill>
          <a:latin typeface="Times" pitchFamily="-65" charset="0"/>
        </a:defRPr>
      </a:lvl3pPr>
      <a:lvl4pPr algn="ctr" defTabSz="4506361" rtl="0" eaLnBrk="0" fontAlgn="base" hangingPunct="0">
        <a:spcBef>
          <a:spcPct val="0"/>
        </a:spcBef>
        <a:spcAft>
          <a:spcPct val="0"/>
        </a:spcAft>
        <a:defRPr sz="21669">
          <a:solidFill>
            <a:schemeClr val="tx2"/>
          </a:solidFill>
          <a:latin typeface="Times" pitchFamily="-65" charset="0"/>
        </a:defRPr>
      </a:lvl4pPr>
      <a:lvl5pPr algn="ctr" defTabSz="4506361" rtl="0" eaLnBrk="0" fontAlgn="base" hangingPunct="0">
        <a:spcBef>
          <a:spcPct val="0"/>
        </a:spcBef>
        <a:spcAft>
          <a:spcPct val="0"/>
        </a:spcAft>
        <a:defRPr sz="21669">
          <a:solidFill>
            <a:schemeClr val="tx2"/>
          </a:solidFill>
          <a:latin typeface="Times" pitchFamily="-65" charset="0"/>
        </a:defRPr>
      </a:lvl5pPr>
      <a:lvl6pPr marL="492910" algn="ctr" defTabSz="4506361" rtl="0" fontAlgn="base">
        <a:spcBef>
          <a:spcPct val="0"/>
        </a:spcBef>
        <a:spcAft>
          <a:spcPct val="0"/>
        </a:spcAft>
        <a:defRPr sz="21669">
          <a:solidFill>
            <a:schemeClr val="tx2"/>
          </a:solidFill>
          <a:latin typeface="Times" pitchFamily="-65" charset="0"/>
        </a:defRPr>
      </a:lvl6pPr>
      <a:lvl7pPr marL="985820" algn="ctr" defTabSz="4506361" rtl="0" fontAlgn="base">
        <a:spcBef>
          <a:spcPct val="0"/>
        </a:spcBef>
        <a:spcAft>
          <a:spcPct val="0"/>
        </a:spcAft>
        <a:defRPr sz="21669">
          <a:solidFill>
            <a:schemeClr val="tx2"/>
          </a:solidFill>
          <a:latin typeface="Times" pitchFamily="-65" charset="0"/>
        </a:defRPr>
      </a:lvl7pPr>
      <a:lvl8pPr marL="1478731" algn="ctr" defTabSz="4506361" rtl="0" fontAlgn="base">
        <a:spcBef>
          <a:spcPct val="0"/>
        </a:spcBef>
        <a:spcAft>
          <a:spcPct val="0"/>
        </a:spcAft>
        <a:defRPr sz="21669">
          <a:solidFill>
            <a:schemeClr val="tx2"/>
          </a:solidFill>
          <a:latin typeface="Times" pitchFamily="-65" charset="0"/>
        </a:defRPr>
      </a:lvl8pPr>
      <a:lvl9pPr marL="1971640" algn="ctr" defTabSz="4506361" rtl="0" fontAlgn="base">
        <a:spcBef>
          <a:spcPct val="0"/>
        </a:spcBef>
        <a:spcAft>
          <a:spcPct val="0"/>
        </a:spcAft>
        <a:defRPr sz="21669">
          <a:solidFill>
            <a:schemeClr val="tx2"/>
          </a:solidFill>
          <a:latin typeface="Times" pitchFamily="-65" charset="0"/>
        </a:defRPr>
      </a:lvl9pPr>
    </p:titleStyle>
    <p:bodyStyle>
      <a:lvl1pPr marL="1689243" indent="-1689243" algn="l" defTabSz="4506361" rtl="0" eaLnBrk="0" fontAlgn="base" hangingPunct="0">
        <a:spcBef>
          <a:spcPct val="20000"/>
        </a:spcBef>
        <a:spcAft>
          <a:spcPct val="0"/>
        </a:spcAft>
        <a:buChar char="•"/>
        <a:defRPr sz="15741">
          <a:solidFill>
            <a:schemeClr val="tx1"/>
          </a:solidFill>
          <a:latin typeface="+mn-lt"/>
          <a:ea typeface="+mn-ea"/>
          <a:cs typeface="+mn-cs"/>
        </a:defRPr>
      </a:lvl1pPr>
      <a:lvl2pPr marL="3660884" indent="-1406847" algn="l" defTabSz="4506361" rtl="0" eaLnBrk="0" fontAlgn="base" hangingPunct="0">
        <a:spcBef>
          <a:spcPct val="20000"/>
        </a:spcBef>
        <a:spcAft>
          <a:spcPct val="0"/>
        </a:spcAft>
        <a:buChar char="–"/>
        <a:defRPr sz="13800">
          <a:solidFill>
            <a:schemeClr val="tx1"/>
          </a:solidFill>
          <a:latin typeface="+mn-lt"/>
        </a:defRPr>
      </a:lvl2pPr>
      <a:lvl3pPr marL="5632522" indent="-1126163" algn="l" defTabSz="4506361" rtl="0" eaLnBrk="0" fontAlgn="base" hangingPunct="0">
        <a:spcBef>
          <a:spcPct val="20000"/>
        </a:spcBef>
        <a:spcAft>
          <a:spcPct val="0"/>
        </a:spcAft>
        <a:buChar char="•"/>
        <a:defRPr sz="11860">
          <a:solidFill>
            <a:schemeClr val="tx1"/>
          </a:solidFill>
          <a:latin typeface="+mn-lt"/>
        </a:defRPr>
      </a:lvl3pPr>
      <a:lvl4pPr marL="7886559" indent="-1126163" algn="l" defTabSz="4506361" rtl="0" eaLnBrk="0" fontAlgn="base" hangingPunct="0">
        <a:spcBef>
          <a:spcPct val="20000"/>
        </a:spcBef>
        <a:spcAft>
          <a:spcPct val="0"/>
        </a:spcAft>
        <a:buChar char="–"/>
        <a:defRPr sz="9811">
          <a:solidFill>
            <a:schemeClr val="tx1"/>
          </a:solidFill>
          <a:latin typeface="+mn-lt"/>
        </a:defRPr>
      </a:lvl4pPr>
      <a:lvl5pPr marL="10140595" indent="-1127873" algn="l" defTabSz="4506361" rtl="0" eaLnBrk="0" fontAlgn="base" hangingPunct="0">
        <a:spcBef>
          <a:spcPct val="20000"/>
        </a:spcBef>
        <a:spcAft>
          <a:spcPct val="0"/>
        </a:spcAft>
        <a:buChar char="»"/>
        <a:defRPr sz="9811">
          <a:solidFill>
            <a:schemeClr val="tx1"/>
          </a:solidFill>
          <a:latin typeface="+mn-lt"/>
        </a:defRPr>
      </a:lvl5pPr>
      <a:lvl6pPr marL="10633506" indent="-1127873" algn="l" defTabSz="4506361" rtl="0" fontAlgn="base">
        <a:spcBef>
          <a:spcPct val="20000"/>
        </a:spcBef>
        <a:spcAft>
          <a:spcPct val="0"/>
        </a:spcAft>
        <a:buChar char="»"/>
        <a:defRPr sz="9811">
          <a:solidFill>
            <a:schemeClr val="tx1"/>
          </a:solidFill>
          <a:latin typeface="+mn-lt"/>
        </a:defRPr>
      </a:lvl6pPr>
      <a:lvl7pPr marL="11126414" indent="-1127873" algn="l" defTabSz="4506361" rtl="0" fontAlgn="base">
        <a:spcBef>
          <a:spcPct val="20000"/>
        </a:spcBef>
        <a:spcAft>
          <a:spcPct val="0"/>
        </a:spcAft>
        <a:buChar char="»"/>
        <a:defRPr sz="9811">
          <a:solidFill>
            <a:schemeClr val="tx1"/>
          </a:solidFill>
          <a:latin typeface="+mn-lt"/>
        </a:defRPr>
      </a:lvl7pPr>
      <a:lvl8pPr marL="11619324" indent="-1127873" algn="l" defTabSz="4506361" rtl="0" fontAlgn="base">
        <a:spcBef>
          <a:spcPct val="20000"/>
        </a:spcBef>
        <a:spcAft>
          <a:spcPct val="0"/>
        </a:spcAft>
        <a:buChar char="»"/>
        <a:defRPr sz="9811">
          <a:solidFill>
            <a:schemeClr val="tx1"/>
          </a:solidFill>
          <a:latin typeface="+mn-lt"/>
        </a:defRPr>
      </a:lvl8pPr>
      <a:lvl9pPr marL="12112235" indent="-1127873" algn="l" defTabSz="4506361" rtl="0" fontAlgn="base">
        <a:spcBef>
          <a:spcPct val="20000"/>
        </a:spcBef>
        <a:spcAft>
          <a:spcPct val="0"/>
        </a:spcAft>
        <a:buChar char="»"/>
        <a:defRPr sz="9811">
          <a:solidFill>
            <a:schemeClr val="tx1"/>
          </a:solidFill>
          <a:latin typeface="+mn-lt"/>
        </a:defRPr>
      </a:lvl9pPr>
    </p:bodyStyle>
    <p:otherStyle>
      <a:defPPr>
        <a:defRPr lang="en-US"/>
      </a:defPPr>
      <a:lvl1pPr marL="0" algn="l" defTabSz="985820" rtl="0" eaLnBrk="1" latinLnBrk="0" hangingPunct="1">
        <a:defRPr sz="1941" kern="1200">
          <a:solidFill>
            <a:schemeClr val="tx1"/>
          </a:solidFill>
          <a:latin typeface="+mn-lt"/>
          <a:ea typeface="+mn-ea"/>
          <a:cs typeface="+mn-cs"/>
        </a:defRPr>
      </a:lvl1pPr>
      <a:lvl2pPr marL="492910" algn="l" defTabSz="985820" rtl="0" eaLnBrk="1" latinLnBrk="0" hangingPunct="1">
        <a:defRPr sz="1941" kern="1200">
          <a:solidFill>
            <a:schemeClr val="tx1"/>
          </a:solidFill>
          <a:latin typeface="+mn-lt"/>
          <a:ea typeface="+mn-ea"/>
          <a:cs typeface="+mn-cs"/>
        </a:defRPr>
      </a:lvl2pPr>
      <a:lvl3pPr marL="985820" algn="l" defTabSz="985820" rtl="0" eaLnBrk="1" latinLnBrk="0" hangingPunct="1">
        <a:defRPr sz="1941" kern="1200">
          <a:solidFill>
            <a:schemeClr val="tx1"/>
          </a:solidFill>
          <a:latin typeface="+mn-lt"/>
          <a:ea typeface="+mn-ea"/>
          <a:cs typeface="+mn-cs"/>
        </a:defRPr>
      </a:lvl3pPr>
      <a:lvl4pPr marL="1478731" algn="l" defTabSz="985820" rtl="0" eaLnBrk="1" latinLnBrk="0" hangingPunct="1">
        <a:defRPr sz="1941" kern="1200">
          <a:solidFill>
            <a:schemeClr val="tx1"/>
          </a:solidFill>
          <a:latin typeface="+mn-lt"/>
          <a:ea typeface="+mn-ea"/>
          <a:cs typeface="+mn-cs"/>
        </a:defRPr>
      </a:lvl4pPr>
      <a:lvl5pPr marL="1971640" algn="l" defTabSz="985820" rtl="0" eaLnBrk="1" latinLnBrk="0" hangingPunct="1">
        <a:defRPr sz="1941" kern="1200">
          <a:solidFill>
            <a:schemeClr val="tx1"/>
          </a:solidFill>
          <a:latin typeface="+mn-lt"/>
          <a:ea typeface="+mn-ea"/>
          <a:cs typeface="+mn-cs"/>
        </a:defRPr>
      </a:lvl5pPr>
      <a:lvl6pPr marL="2464549" algn="l" defTabSz="985820" rtl="0" eaLnBrk="1" latinLnBrk="0" hangingPunct="1">
        <a:defRPr sz="1941" kern="1200">
          <a:solidFill>
            <a:schemeClr val="tx1"/>
          </a:solidFill>
          <a:latin typeface="+mn-lt"/>
          <a:ea typeface="+mn-ea"/>
          <a:cs typeface="+mn-cs"/>
        </a:defRPr>
      </a:lvl6pPr>
      <a:lvl7pPr marL="2957459" algn="l" defTabSz="985820" rtl="0" eaLnBrk="1" latinLnBrk="0" hangingPunct="1">
        <a:defRPr sz="1941" kern="1200">
          <a:solidFill>
            <a:schemeClr val="tx1"/>
          </a:solidFill>
          <a:latin typeface="+mn-lt"/>
          <a:ea typeface="+mn-ea"/>
          <a:cs typeface="+mn-cs"/>
        </a:defRPr>
      </a:lvl7pPr>
      <a:lvl8pPr marL="3450371" algn="l" defTabSz="985820" rtl="0" eaLnBrk="1" latinLnBrk="0" hangingPunct="1">
        <a:defRPr sz="1941" kern="1200">
          <a:solidFill>
            <a:schemeClr val="tx1"/>
          </a:solidFill>
          <a:latin typeface="+mn-lt"/>
          <a:ea typeface="+mn-ea"/>
          <a:cs typeface="+mn-cs"/>
        </a:defRPr>
      </a:lvl8pPr>
      <a:lvl9pPr marL="3943279" algn="l" defTabSz="985820" rtl="0" eaLnBrk="1" latinLnBrk="0" hangingPunct="1">
        <a:defRPr sz="194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45B0A7-1379-4188-9C2F-F9A3A1AC2A7E}"/>
              </a:ext>
            </a:extLst>
          </p:cNvPr>
          <p:cNvSpPr>
            <a:spLocks noGrp="1"/>
          </p:cNvSpPr>
          <p:nvPr>
            <p:ph type="title"/>
          </p:nvPr>
        </p:nvSpPr>
        <p:spPr>
          <a:xfrm>
            <a:off x="3395069" y="2239433"/>
            <a:ext cx="42587466" cy="81301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D84349-94DB-488C-B65F-41803457F270}"/>
              </a:ext>
            </a:extLst>
          </p:cNvPr>
          <p:cNvSpPr>
            <a:spLocks noGrp="1"/>
          </p:cNvSpPr>
          <p:nvPr>
            <p:ph type="body" idx="1"/>
          </p:nvPr>
        </p:nvSpPr>
        <p:spPr>
          <a:xfrm>
            <a:off x="3395069" y="11197167"/>
            <a:ext cx="42587466" cy="266889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29B49D-BA8D-4744-B689-B9BA20620575}"/>
              </a:ext>
            </a:extLst>
          </p:cNvPr>
          <p:cNvSpPr>
            <a:spLocks noGrp="1"/>
          </p:cNvSpPr>
          <p:nvPr>
            <p:ph type="dt" sz="half" idx="2"/>
          </p:nvPr>
        </p:nvSpPr>
        <p:spPr>
          <a:xfrm>
            <a:off x="3395070" y="38984918"/>
            <a:ext cx="11110316" cy="2239433"/>
          </a:xfrm>
          <a:prstGeom prst="rect">
            <a:avLst/>
          </a:prstGeom>
        </p:spPr>
        <p:txBody>
          <a:bodyPr vert="horz" lIns="91440" tIns="45720" rIns="91440" bIns="45720" rtlCol="0" anchor="ctr"/>
          <a:lstStyle>
            <a:lvl1pPr algn="l">
              <a:defRPr sz="1294">
                <a:solidFill>
                  <a:schemeClr val="tx1">
                    <a:tint val="75000"/>
                  </a:schemeClr>
                </a:solidFill>
              </a:defRPr>
            </a:lvl1pPr>
          </a:lstStyle>
          <a:p>
            <a:fld id="{6B31D936-B066-4647-879E-62E645A06051}" type="datetimeFigureOut">
              <a:rPr lang="en-US" smtClean="0"/>
              <a:t>3/29/2023</a:t>
            </a:fld>
            <a:endParaRPr lang="en-US" dirty="0"/>
          </a:p>
        </p:txBody>
      </p:sp>
      <p:sp>
        <p:nvSpPr>
          <p:cNvPr id="5" name="Footer Placeholder 4">
            <a:extLst>
              <a:ext uri="{FF2B5EF4-FFF2-40B4-BE49-F238E27FC236}">
                <a16:creationId xmlns:a16="http://schemas.microsoft.com/office/drawing/2014/main" id="{18C3648E-07BB-43BF-A843-E66041252442}"/>
              </a:ext>
            </a:extLst>
          </p:cNvPr>
          <p:cNvSpPr>
            <a:spLocks noGrp="1"/>
          </p:cNvSpPr>
          <p:nvPr>
            <p:ph type="ftr" sz="quarter" idx="3"/>
          </p:nvPr>
        </p:nvSpPr>
        <p:spPr>
          <a:xfrm>
            <a:off x="16355618" y="38984918"/>
            <a:ext cx="16666369" cy="2239433"/>
          </a:xfrm>
          <a:prstGeom prst="rect">
            <a:avLst/>
          </a:prstGeom>
        </p:spPr>
        <p:txBody>
          <a:bodyPr vert="horz" lIns="91440" tIns="45720" rIns="91440" bIns="45720" rtlCol="0" anchor="ctr"/>
          <a:lstStyle>
            <a:lvl1pPr algn="ctr">
              <a:defRPr sz="1294">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39015EC-CBDE-4559-AE9C-ECBC1782BC07}"/>
              </a:ext>
            </a:extLst>
          </p:cNvPr>
          <p:cNvSpPr>
            <a:spLocks noGrp="1"/>
          </p:cNvSpPr>
          <p:nvPr>
            <p:ph type="sldNum" sz="quarter" idx="4"/>
          </p:nvPr>
        </p:nvSpPr>
        <p:spPr>
          <a:xfrm>
            <a:off x="34872217" y="38984918"/>
            <a:ext cx="11110318" cy="2239433"/>
          </a:xfrm>
          <a:prstGeom prst="rect">
            <a:avLst/>
          </a:prstGeom>
        </p:spPr>
        <p:txBody>
          <a:bodyPr vert="horz" lIns="91440" tIns="45720" rIns="91440" bIns="45720" rtlCol="0" anchor="ctr"/>
          <a:lstStyle>
            <a:lvl1pPr algn="r">
              <a:defRPr sz="1294">
                <a:solidFill>
                  <a:schemeClr val="tx1">
                    <a:tint val="75000"/>
                  </a:schemeClr>
                </a:solidFill>
              </a:defRPr>
            </a:lvl1pPr>
          </a:lstStyle>
          <a:p>
            <a:fld id="{D77DC675-83AC-447E-8771-5EFD0CA7F96F}" type="slidenum">
              <a:rPr lang="en-US" smtClean="0"/>
              <a:t>‹#›</a:t>
            </a:fld>
            <a:endParaRPr lang="en-US" dirty="0"/>
          </a:p>
        </p:txBody>
      </p:sp>
      <p:grpSp>
        <p:nvGrpSpPr>
          <p:cNvPr id="7" name="Group 6">
            <a:extLst>
              <a:ext uri="{FF2B5EF4-FFF2-40B4-BE49-F238E27FC236}">
                <a16:creationId xmlns:a16="http://schemas.microsoft.com/office/drawing/2014/main" id="{FB0BCB7E-9DE6-4BA4-9E44-99BA97491894}"/>
              </a:ext>
            </a:extLst>
          </p:cNvPr>
          <p:cNvGrpSpPr/>
          <p:nvPr userDrawn="1"/>
        </p:nvGrpSpPr>
        <p:grpSpPr>
          <a:xfrm>
            <a:off x="-85724" y="0"/>
            <a:ext cx="49489416" cy="42062400"/>
            <a:chOff x="-76200" y="0"/>
            <a:chExt cx="43990592" cy="38404800"/>
          </a:xfrm>
        </p:grpSpPr>
        <p:pic>
          <p:nvPicPr>
            <p:cNvPr id="8" name="Picture 7">
              <a:extLst>
                <a:ext uri="{FF2B5EF4-FFF2-40B4-BE49-F238E27FC236}">
                  <a16:creationId xmlns:a16="http://schemas.microsoft.com/office/drawing/2014/main" id="{4F545AD4-198B-4FE0-897F-51F0C7AB43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43914392" cy="3972617"/>
            </a:xfrm>
            <a:prstGeom prst="rect">
              <a:avLst/>
            </a:prstGeom>
          </p:spPr>
        </p:pic>
        <p:pic>
          <p:nvPicPr>
            <p:cNvPr id="9" name="Picture 8">
              <a:extLst>
                <a:ext uri="{FF2B5EF4-FFF2-40B4-BE49-F238E27FC236}">
                  <a16:creationId xmlns:a16="http://schemas.microsoft.com/office/drawing/2014/main" id="{54EA731A-3533-4C35-8C5B-FC5388D38BB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200" y="37359444"/>
              <a:ext cx="43891200" cy="1045356"/>
            </a:xfrm>
            <a:prstGeom prst="rect">
              <a:avLst/>
            </a:prstGeom>
          </p:spPr>
        </p:pic>
      </p:grpSp>
    </p:spTree>
    <p:extLst>
      <p:ext uri="{BB962C8B-B14F-4D97-AF65-F5344CB8AC3E}">
        <p14:creationId xmlns:p14="http://schemas.microsoft.com/office/powerpoint/2010/main" val="2401723079"/>
      </p:ext>
    </p:extLst>
  </p:cSld>
  <p:clrMap bg1="lt1" tx1="dk1" bg2="lt2" tx2="dk2" accent1="accent1" accent2="accent2" accent3="accent3" accent4="accent4" accent5="accent5" accent6="accent6" hlink="hlink" folHlink="folHlink"/>
  <p:sldLayoutIdLst>
    <p:sldLayoutId id="2147483673" r:id="rId1"/>
    <p:sldLayoutId id="2147483679" r:id="rId2"/>
  </p:sldLayoutIdLst>
  <p:txStyles>
    <p:titleStyle>
      <a:lvl1pPr algn="l" defTabSz="985841" rtl="0" eaLnBrk="1" latinLnBrk="0" hangingPunct="1">
        <a:lnSpc>
          <a:spcPct val="90000"/>
        </a:lnSpc>
        <a:spcBef>
          <a:spcPct val="0"/>
        </a:spcBef>
        <a:buNone/>
        <a:defRPr sz="4745" kern="1200">
          <a:solidFill>
            <a:schemeClr val="tx1"/>
          </a:solidFill>
          <a:latin typeface="+mj-lt"/>
          <a:ea typeface="+mj-ea"/>
          <a:cs typeface="+mj-cs"/>
        </a:defRPr>
      </a:lvl1pPr>
    </p:titleStyle>
    <p:bodyStyle>
      <a:lvl1pPr marL="246461" indent="-246461" algn="l" defTabSz="985841" rtl="0" eaLnBrk="1" latinLnBrk="0" hangingPunct="1">
        <a:lnSpc>
          <a:spcPct val="90000"/>
        </a:lnSpc>
        <a:spcBef>
          <a:spcPts val="1078"/>
        </a:spcBef>
        <a:buFont typeface="Arial" panose="020B0604020202020204" pitchFamily="34" charset="0"/>
        <a:buChar char="•"/>
        <a:defRPr sz="3019" kern="1200">
          <a:solidFill>
            <a:schemeClr val="tx1"/>
          </a:solidFill>
          <a:latin typeface="+mn-lt"/>
          <a:ea typeface="+mn-ea"/>
          <a:cs typeface="+mn-cs"/>
        </a:defRPr>
      </a:lvl1pPr>
      <a:lvl2pPr marL="739381" indent="-246461" algn="l" defTabSz="985841" rtl="0" eaLnBrk="1" latinLnBrk="0" hangingPunct="1">
        <a:lnSpc>
          <a:spcPct val="90000"/>
        </a:lnSpc>
        <a:spcBef>
          <a:spcPts val="540"/>
        </a:spcBef>
        <a:buFont typeface="Arial" panose="020B0604020202020204" pitchFamily="34" charset="0"/>
        <a:buChar char="•"/>
        <a:defRPr sz="2587" kern="1200">
          <a:solidFill>
            <a:schemeClr val="tx1"/>
          </a:solidFill>
          <a:latin typeface="+mn-lt"/>
          <a:ea typeface="+mn-ea"/>
          <a:cs typeface="+mn-cs"/>
        </a:defRPr>
      </a:lvl2pPr>
      <a:lvl3pPr marL="1232301" indent="-246461" algn="l" defTabSz="985841" rtl="0" eaLnBrk="1" latinLnBrk="0" hangingPunct="1">
        <a:lnSpc>
          <a:spcPct val="90000"/>
        </a:lnSpc>
        <a:spcBef>
          <a:spcPts val="540"/>
        </a:spcBef>
        <a:buFont typeface="Arial" panose="020B0604020202020204" pitchFamily="34" charset="0"/>
        <a:buChar char="•"/>
        <a:defRPr sz="2156" kern="1200">
          <a:solidFill>
            <a:schemeClr val="tx1"/>
          </a:solidFill>
          <a:latin typeface="+mn-lt"/>
          <a:ea typeface="+mn-ea"/>
          <a:cs typeface="+mn-cs"/>
        </a:defRPr>
      </a:lvl3pPr>
      <a:lvl4pPr marL="1725222"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4pPr>
      <a:lvl5pPr marL="221814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5pPr>
      <a:lvl6pPr marL="271106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6pPr>
      <a:lvl7pPr marL="320398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7pPr>
      <a:lvl8pPr marL="369690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8pPr>
      <a:lvl9pPr marL="4189825"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9pPr>
    </p:bodyStyle>
    <p:otherStyle>
      <a:defPPr>
        <a:defRPr lang="en-US"/>
      </a:defPPr>
      <a:lvl1pPr marL="0" algn="l" defTabSz="985841" rtl="0" eaLnBrk="1" latinLnBrk="0" hangingPunct="1">
        <a:defRPr sz="1941" kern="1200">
          <a:solidFill>
            <a:schemeClr val="tx1"/>
          </a:solidFill>
          <a:latin typeface="+mn-lt"/>
          <a:ea typeface="+mn-ea"/>
          <a:cs typeface="+mn-cs"/>
        </a:defRPr>
      </a:lvl1pPr>
      <a:lvl2pPr marL="492920" algn="l" defTabSz="985841" rtl="0" eaLnBrk="1" latinLnBrk="0" hangingPunct="1">
        <a:defRPr sz="1941" kern="1200">
          <a:solidFill>
            <a:schemeClr val="tx1"/>
          </a:solidFill>
          <a:latin typeface="+mn-lt"/>
          <a:ea typeface="+mn-ea"/>
          <a:cs typeface="+mn-cs"/>
        </a:defRPr>
      </a:lvl2pPr>
      <a:lvl3pPr marL="985841" algn="l" defTabSz="985841" rtl="0" eaLnBrk="1" latinLnBrk="0" hangingPunct="1">
        <a:defRPr sz="1941" kern="1200">
          <a:solidFill>
            <a:schemeClr val="tx1"/>
          </a:solidFill>
          <a:latin typeface="+mn-lt"/>
          <a:ea typeface="+mn-ea"/>
          <a:cs typeface="+mn-cs"/>
        </a:defRPr>
      </a:lvl3pPr>
      <a:lvl4pPr marL="1478761" algn="l" defTabSz="985841" rtl="0" eaLnBrk="1" latinLnBrk="0" hangingPunct="1">
        <a:defRPr sz="1941" kern="1200">
          <a:solidFill>
            <a:schemeClr val="tx1"/>
          </a:solidFill>
          <a:latin typeface="+mn-lt"/>
          <a:ea typeface="+mn-ea"/>
          <a:cs typeface="+mn-cs"/>
        </a:defRPr>
      </a:lvl4pPr>
      <a:lvl5pPr marL="1971682" algn="l" defTabSz="985841" rtl="0" eaLnBrk="1" latinLnBrk="0" hangingPunct="1">
        <a:defRPr sz="1941" kern="1200">
          <a:solidFill>
            <a:schemeClr val="tx1"/>
          </a:solidFill>
          <a:latin typeface="+mn-lt"/>
          <a:ea typeface="+mn-ea"/>
          <a:cs typeface="+mn-cs"/>
        </a:defRPr>
      </a:lvl5pPr>
      <a:lvl6pPr marL="2464602" algn="l" defTabSz="985841" rtl="0" eaLnBrk="1" latinLnBrk="0" hangingPunct="1">
        <a:defRPr sz="1941" kern="1200">
          <a:solidFill>
            <a:schemeClr val="tx1"/>
          </a:solidFill>
          <a:latin typeface="+mn-lt"/>
          <a:ea typeface="+mn-ea"/>
          <a:cs typeface="+mn-cs"/>
        </a:defRPr>
      </a:lvl6pPr>
      <a:lvl7pPr marL="2957522" algn="l" defTabSz="985841" rtl="0" eaLnBrk="1" latinLnBrk="0" hangingPunct="1">
        <a:defRPr sz="1941" kern="1200">
          <a:solidFill>
            <a:schemeClr val="tx1"/>
          </a:solidFill>
          <a:latin typeface="+mn-lt"/>
          <a:ea typeface="+mn-ea"/>
          <a:cs typeface="+mn-cs"/>
        </a:defRPr>
      </a:lvl7pPr>
      <a:lvl8pPr marL="3450444" algn="l" defTabSz="985841" rtl="0" eaLnBrk="1" latinLnBrk="0" hangingPunct="1">
        <a:defRPr sz="1941" kern="1200">
          <a:solidFill>
            <a:schemeClr val="tx1"/>
          </a:solidFill>
          <a:latin typeface="+mn-lt"/>
          <a:ea typeface="+mn-ea"/>
          <a:cs typeface="+mn-cs"/>
        </a:defRPr>
      </a:lvl8pPr>
      <a:lvl9pPr marL="3943364" algn="l" defTabSz="985841" rtl="0" eaLnBrk="1" latinLnBrk="0" hangingPunct="1">
        <a:defRPr sz="194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7A1C44-1D72-4B9D-BC5D-DDB2815998CB}"/>
              </a:ext>
            </a:extLst>
          </p:cNvPr>
          <p:cNvSpPr>
            <a:spLocks noGrp="1"/>
          </p:cNvSpPr>
          <p:nvPr>
            <p:ph type="title"/>
          </p:nvPr>
        </p:nvSpPr>
        <p:spPr>
          <a:xfrm>
            <a:off x="3395069" y="2239433"/>
            <a:ext cx="42587466" cy="81301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EA6785-4D2C-42AE-8E5D-E3E8F343DE5A}"/>
              </a:ext>
            </a:extLst>
          </p:cNvPr>
          <p:cNvSpPr>
            <a:spLocks noGrp="1"/>
          </p:cNvSpPr>
          <p:nvPr>
            <p:ph type="body" idx="1"/>
          </p:nvPr>
        </p:nvSpPr>
        <p:spPr>
          <a:xfrm>
            <a:off x="3395069" y="11197167"/>
            <a:ext cx="42587466" cy="266889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70CF8E-9CF4-48B2-90A8-202D18F7C58F}"/>
              </a:ext>
            </a:extLst>
          </p:cNvPr>
          <p:cNvSpPr>
            <a:spLocks noGrp="1"/>
          </p:cNvSpPr>
          <p:nvPr>
            <p:ph type="dt" sz="half" idx="2"/>
          </p:nvPr>
        </p:nvSpPr>
        <p:spPr>
          <a:xfrm>
            <a:off x="3395070" y="38984918"/>
            <a:ext cx="11110316" cy="2239433"/>
          </a:xfrm>
          <a:prstGeom prst="rect">
            <a:avLst/>
          </a:prstGeom>
        </p:spPr>
        <p:txBody>
          <a:bodyPr vert="horz" lIns="91440" tIns="45720" rIns="91440" bIns="45720" rtlCol="0" anchor="ctr"/>
          <a:lstStyle>
            <a:lvl1pPr algn="l">
              <a:defRPr sz="1294">
                <a:solidFill>
                  <a:schemeClr val="tx1">
                    <a:tint val="75000"/>
                  </a:schemeClr>
                </a:solidFill>
              </a:defRPr>
            </a:lvl1pPr>
          </a:lstStyle>
          <a:p>
            <a:fld id="{6602FF1D-C883-4F3A-8033-AD21FEBEE9F6}" type="datetimeFigureOut">
              <a:rPr lang="en-US" smtClean="0"/>
              <a:t>3/29/2023</a:t>
            </a:fld>
            <a:endParaRPr lang="en-US" dirty="0"/>
          </a:p>
        </p:txBody>
      </p:sp>
      <p:sp>
        <p:nvSpPr>
          <p:cNvPr id="5" name="Footer Placeholder 4">
            <a:extLst>
              <a:ext uri="{FF2B5EF4-FFF2-40B4-BE49-F238E27FC236}">
                <a16:creationId xmlns:a16="http://schemas.microsoft.com/office/drawing/2014/main" id="{2E0701F5-1924-435A-B50E-EDEB8149663E}"/>
              </a:ext>
            </a:extLst>
          </p:cNvPr>
          <p:cNvSpPr>
            <a:spLocks noGrp="1"/>
          </p:cNvSpPr>
          <p:nvPr>
            <p:ph type="ftr" sz="quarter" idx="3"/>
          </p:nvPr>
        </p:nvSpPr>
        <p:spPr>
          <a:xfrm>
            <a:off x="16355618" y="38984918"/>
            <a:ext cx="16666369" cy="2239433"/>
          </a:xfrm>
          <a:prstGeom prst="rect">
            <a:avLst/>
          </a:prstGeom>
        </p:spPr>
        <p:txBody>
          <a:bodyPr vert="horz" lIns="91440" tIns="45720" rIns="91440" bIns="45720" rtlCol="0" anchor="ctr"/>
          <a:lstStyle>
            <a:lvl1pPr algn="ctr">
              <a:defRPr sz="1294">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05CA852-896D-43EF-A51C-80A770EF6778}"/>
              </a:ext>
            </a:extLst>
          </p:cNvPr>
          <p:cNvSpPr>
            <a:spLocks noGrp="1"/>
          </p:cNvSpPr>
          <p:nvPr>
            <p:ph type="sldNum" sz="quarter" idx="4"/>
          </p:nvPr>
        </p:nvSpPr>
        <p:spPr>
          <a:xfrm>
            <a:off x="34872217" y="38984918"/>
            <a:ext cx="11110318" cy="2239433"/>
          </a:xfrm>
          <a:prstGeom prst="rect">
            <a:avLst/>
          </a:prstGeom>
        </p:spPr>
        <p:txBody>
          <a:bodyPr vert="horz" lIns="91440" tIns="45720" rIns="91440" bIns="45720" rtlCol="0" anchor="ctr"/>
          <a:lstStyle>
            <a:lvl1pPr algn="r">
              <a:defRPr sz="1294">
                <a:solidFill>
                  <a:schemeClr val="tx1">
                    <a:tint val="75000"/>
                  </a:schemeClr>
                </a:solidFill>
              </a:defRPr>
            </a:lvl1pPr>
          </a:lstStyle>
          <a:p>
            <a:fld id="{3EBE6208-2E35-407A-B038-05268A1B9D32}" type="slidenum">
              <a:rPr lang="en-US" smtClean="0"/>
              <a:t>‹#›</a:t>
            </a:fld>
            <a:endParaRPr lang="en-US" dirty="0"/>
          </a:p>
        </p:txBody>
      </p:sp>
      <p:pic>
        <p:nvPicPr>
          <p:cNvPr id="7" name="Content Placeholder 24">
            <a:extLst>
              <a:ext uri="{FF2B5EF4-FFF2-40B4-BE49-F238E27FC236}">
                <a16:creationId xmlns:a16="http://schemas.microsoft.com/office/drawing/2014/main" id="{989F4C7A-B098-4EC8-95C9-A17E8D411A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8650"/>
            <a:ext cx="49377600" cy="4370122"/>
          </a:xfrm>
          <a:prstGeom prst="rect">
            <a:avLst/>
          </a:prstGeom>
        </p:spPr>
      </p:pic>
      <p:pic>
        <p:nvPicPr>
          <p:cNvPr id="8" name="Picture 7">
            <a:extLst>
              <a:ext uri="{FF2B5EF4-FFF2-40B4-BE49-F238E27FC236}">
                <a16:creationId xmlns:a16="http://schemas.microsoft.com/office/drawing/2014/main" id="{F2609EDB-339C-4023-ABF1-3173BE4309F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0908673"/>
            <a:ext cx="49377600" cy="1144914"/>
          </a:xfrm>
          <a:prstGeom prst="rect">
            <a:avLst/>
          </a:prstGeom>
        </p:spPr>
      </p:pic>
    </p:spTree>
    <p:extLst>
      <p:ext uri="{BB962C8B-B14F-4D97-AF65-F5344CB8AC3E}">
        <p14:creationId xmlns:p14="http://schemas.microsoft.com/office/powerpoint/2010/main" val="4091572368"/>
      </p:ext>
    </p:extLst>
  </p:cSld>
  <p:clrMap bg1="lt1" tx1="dk1" bg2="lt2" tx2="dk2" accent1="accent1" accent2="accent2" accent3="accent3" accent4="accent4" accent5="accent5" accent6="accent6" hlink="hlink" folHlink="folHlink"/>
  <p:sldLayoutIdLst>
    <p:sldLayoutId id="2147483691" r:id="rId1"/>
  </p:sldLayoutIdLst>
  <p:txStyles>
    <p:titleStyle>
      <a:lvl1pPr algn="l" defTabSz="985841" rtl="0" eaLnBrk="1" latinLnBrk="0" hangingPunct="1">
        <a:lnSpc>
          <a:spcPct val="90000"/>
        </a:lnSpc>
        <a:spcBef>
          <a:spcPct val="0"/>
        </a:spcBef>
        <a:buNone/>
        <a:defRPr sz="4745" kern="1200">
          <a:solidFill>
            <a:schemeClr val="tx1"/>
          </a:solidFill>
          <a:latin typeface="+mj-lt"/>
          <a:ea typeface="+mj-ea"/>
          <a:cs typeface="+mj-cs"/>
        </a:defRPr>
      </a:lvl1pPr>
    </p:titleStyle>
    <p:bodyStyle>
      <a:lvl1pPr marL="246461" indent="-246461" algn="l" defTabSz="985841" rtl="0" eaLnBrk="1" latinLnBrk="0" hangingPunct="1">
        <a:lnSpc>
          <a:spcPct val="90000"/>
        </a:lnSpc>
        <a:spcBef>
          <a:spcPts val="1078"/>
        </a:spcBef>
        <a:buFont typeface="Arial" panose="020B0604020202020204" pitchFamily="34" charset="0"/>
        <a:buChar char="•"/>
        <a:defRPr sz="3019" kern="1200">
          <a:solidFill>
            <a:schemeClr val="tx1"/>
          </a:solidFill>
          <a:latin typeface="+mn-lt"/>
          <a:ea typeface="+mn-ea"/>
          <a:cs typeface="+mn-cs"/>
        </a:defRPr>
      </a:lvl1pPr>
      <a:lvl2pPr marL="739381" indent="-246461" algn="l" defTabSz="985841" rtl="0" eaLnBrk="1" latinLnBrk="0" hangingPunct="1">
        <a:lnSpc>
          <a:spcPct val="90000"/>
        </a:lnSpc>
        <a:spcBef>
          <a:spcPts val="540"/>
        </a:spcBef>
        <a:buFont typeface="Arial" panose="020B0604020202020204" pitchFamily="34" charset="0"/>
        <a:buChar char="•"/>
        <a:defRPr sz="2587" kern="1200">
          <a:solidFill>
            <a:schemeClr val="tx1"/>
          </a:solidFill>
          <a:latin typeface="+mn-lt"/>
          <a:ea typeface="+mn-ea"/>
          <a:cs typeface="+mn-cs"/>
        </a:defRPr>
      </a:lvl2pPr>
      <a:lvl3pPr marL="1232301" indent="-246461" algn="l" defTabSz="985841" rtl="0" eaLnBrk="1" latinLnBrk="0" hangingPunct="1">
        <a:lnSpc>
          <a:spcPct val="90000"/>
        </a:lnSpc>
        <a:spcBef>
          <a:spcPts val="540"/>
        </a:spcBef>
        <a:buFont typeface="Arial" panose="020B0604020202020204" pitchFamily="34" charset="0"/>
        <a:buChar char="•"/>
        <a:defRPr sz="2156" kern="1200">
          <a:solidFill>
            <a:schemeClr val="tx1"/>
          </a:solidFill>
          <a:latin typeface="+mn-lt"/>
          <a:ea typeface="+mn-ea"/>
          <a:cs typeface="+mn-cs"/>
        </a:defRPr>
      </a:lvl3pPr>
      <a:lvl4pPr marL="1725222"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4pPr>
      <a:lvl5pPr marL="221814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5pPr>
      <a:lvl6pPr marL="271106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6pPr>
      <a:lvl7pPr marL="320398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7pPr>
      <a:lvl8pPr marL="3696903"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8pPr>
      <a:lvl9pPr marL="4189825" indent="-246461" algn="l" defTabSz="985841" rtl="0" eaLnBrk="1" latinLnBrk="0" hangingPunct="1">
        <a:lnSpc>
          <a:spcPct val="90000"/>
        </a:lnSpc>
        <a:spcBef>
          <a:spcPts val="540"/>
        </a:spcBef>
        <a:buFont typeface="Arial" panose="020B0604020202020204" pitchFamily="34" charset="0"/>
        <a:buChar char="•"/>
        <a:defRPr sz="1941" kern="1200">
          <a:solidFill>
            <a:schemeClr val="tx1"/>
          </a:solidFill>
          <a:latin typeface="+mn-lt"/>
          <a:ea typeface="+mn-ea"/>
          <a:cs typeface="+mn-cs"/>
        </a:defRPr>
      </a:lvl9pPr>
    </p:bodyStyle>
    <p:otherStyle>
      <a:defPPr>
        <a:defRPr lang="en-US"/>
      </a:defPPr>
      <a:lvl1pPr marL="0" algn="l" defTabSz="985841" rtl="0" eaLnBrk="1" latinLnBrk="0" hangingPunct="1">
        <a:defRPr sz="1941" kern="1200">
          <a:solidFill>
            <a:schemeClr val="tx1"/>
          </a:solidFill>
          <a:latin typeface="+mn-lt"/>
          <a:ea typeface="+mn-ea"/>
          <a:cs typeface="+mn-cs"/>
        </a:defRPr>
      </a:lvl1pPr>
      <a:lvl2pPr marL="492920" algn="l" defTabSz="985841" rtl="0" eaLnBrk="1" latinLnBrk="0" hangingPunct="1">
        <a:defRPr sz="1941" kern="1200">
          <a:solidFill>
            <a:schemeClr val="tx1"/>
          </a:solidFill>
          <a:latin typeface="+mn-lt"/>
          <a:ea typeface="+mn-ea"/>
          <a:cs typeface="+mn-cs"/>
        </a:defRPr>
      </a:lvl2pPr>
      <a:lvl3pPr marL="985841" algn="l" defTabSz="985841" rtl="0" eaLnBrk="1" latinLnBrk="0" hangingPunct="1">
        <a:defRPr sz="1941" kern="1200">
          <a:solidFill>
            <a:schemeClr val="tx1"/>
          </a:solidFill>
          <a:latin typeface="+mn-lt"/>
          <a:ea typeface="+mn-ea"/>
          <a:cs typeface="+mn-cs"/>
        </a:defRPr>
      </a:lvl3pPr>
      <a:lvl4pPr marL="1478761" algn="l" defTabSz="985841" rtl="0" eaLnBrk="1" latinLnBrk="0" hangingPunct="1">
        <a:defRPr sz="1941" kern="1200">
          <a:solidFill>
            <a:schemeClr val="tx1"/>
          </a:solidFill>
          <a:latin typeface="+mn-lt"/>
          <a:ea typeface="+mn-ea"/>
          <a:cs typeface="+mn-cs"/>
        </a:defRPr>
      </a:lvl4pPr>
      <a:lvl5pPr marL="1971682" algn="l" defTabSz="985841" rtl="0" eaLnBrk="1" latinLnBrk="0" hangingPunct="1">
        <a:defRPr sz="1941" kern="1200">
          <a:solidFill>
            <a:schemeClr val="tx1"/>
          </a:solidFill>
          <a:latin typeface="+mn-lt"/>
          <a:ea typeface="+mn-ea"/>
          <a:cs typeface="+mn-cs"/>
        </a:defRPr>
      </a:lvl5pPr>
      <a:lvl6pPr marL="2464602" algn="l" defTabSz="985841" rtl="0" eaLnBrk="1" latinLnBrk="0" hangingPunct="1">
        <a:defRPr sz="1941" kern="1200">
          <a:solidFill>
            <a:schemeClr val="tx1"/>
          </a:solidFill>
          <a:latin typeface="+mn-lt"/>
          <a:ea typeface="+mn-ea"/>
          <a:cs typeface="+mn-cs"/>
        </a:defRPr>
      </a:lvl6pPr>
      <a:lvl7pPr marL="2957522" algn="l" defTabSz="985841" rtl="0" eaLnBrk="1" latinLnBrk="0" hangingPunct="1">
        <a:defRPr sz="1941" kern="1200">
          <a:solidFill>
            <a:schemeClr val="tx1"/>
          </a:solidFill>
          <a:latin typeface="+mn-lt"/>
          <a:ea typeface="+mn-ea"/>
          <a:cs typeface="+mn-cs"/>
        </a:defRPr>
      </a:lvl7pPr>
      <a:lvl8pPr marL="3450444" algn="l" defTabSz="985841" rtl="0" eaLnBrk="1" latinLnBrk="0" hangingPunct="1">
        <a:defRPr sz="1941" kern="1200">
          <a:solidFill>
            <a:schemeClr val="tx1"/>
          </a:solidFill>
          <a:latin typeface="+mn-lt"/>
          <a:ea typeface="+mn-ea"/>
          <a:cs typeface="+mn-cs"/>
        </a:defRPr>
      </a:lvl8pPr>
      <a:lvl9pPr marL="3943364" algn="l" defTabSz="985841" rtl="0" eaLnBrk="1" latinLnBrk="0" hangingPunct="1">
        <a:defRPr sz="194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chart" Target="../charts/char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54208-367D-463F-BCF6-FD3A8453EFBB}"/>
              </a:ext>
            </a:extLst>
          </p:cNvPr>
          <p:cNvSpPr>
            <a:spLocks noGrp="1"/>
          </p:cNvSpPr>
          <p:nvPr>
            <p:ph type="ctrTitle"/>
          </p:nvPr>
        </p:nvSpPr>
        <p:spPr>
          <a:xfrm>
            <a:off x="0" y="5109156"/>
            <a:ext cx="49377600" cy="3012036"/>
          </a:xfrm>
        </p:spPr>
        <p:txBody>
          <a:bodyPr/>
          <a:lstStyle/>
          <a:p>
            <a:br>
              <a:rPr lang="en-US" sz="1800" b="1" dirty="0">
                <a:effectLst/>
                <a:latin typeface="Times New Roman" panose="02020603050405020304" pitchFamily="18" charset="0"/>
                <a:ea typeface="Times New Roman" panose="02020603050405020304" pitchFamily="18" charset="0"/>
              </a:rPr>
            </a:br>
            <a:br>
              <a:rPr lang="en-US" sz="5400" b="1" dirty="0">
                <a:latin typeface="Cambria" panose="02040503050406030204" pitchFamily="18" charset="0"/>
                <a:ea typeface="Cambria" panose="02040503050406030204" pitchFamily="18" charset="0"/>
              </a:rPr>
            </a:br>
            <a:br>
              <a:rPr lang="en-US" sz="5400" b="1" dirty="0">
                <a:latin typeface="Cambria" panose="02040503050406030204" pitchFamily="18" charset="0"/>
                <a:ea typeface="Cambria" panose="02040503050406030204" pitchFamily="18" charset="0"/>
              </a:rPr>
            </a:br>
            <a:r>
              <a:rPr lang="en-US" sz="6400" b="1" dirty="0">
                <a:effectLst/>
                <a:latin typeface="Cambria" panose="02040503050406030204" pitchFamily="18" charset="0"/>
                <a:ea typeface="Cambria" panose="02040503050406030204" pitchFamily="18" charset="0"/>
              </a:rPr>
              <a:t>Nurse Education to Improve Use of BIS Protocol for Patients on Neuromuscular Blocking Agents: A Quality Initiative</a:t>
            </a:r>
            <a:br>
              <a:rPr lang="en-US" sz="1800" b="1" dirty="0">
                <a:effectLst/>
                <a:latin typeface="Times New Roman" panose="02020603050405020304" pitchFamily="18" charset="0"/>
                <a:ea typeface="Times New Roman" panose="02020603050405020304" pitchFamily="18" charset="0"/>
              </a:rPr>
            </a:br>
            <a:r>
              <a:rPr lang="en-US" sz="5400" dirty="0">
                <a:latin typeface="Cambria" panose="02040503050406030204" pitchFamily="18" charset="0"/>
                <a:ea typeface="Cambria" panose="02040503050406030204" pitchFamily="18" charset="0"/>
              </a:rPr>
              <a:t>Sunitha Abraham (AG-ACNP, MSN, </a:t>
            </a:r>
            <a:r>
              <a:rPr lang="en-US" sz="5400">
                <a:latin typeface="Cambria" panose="02040503050406030204" pitchFamily="18" charset="0"/>
                <a:ea typeface="Cambria" panose="02040503050406030204" pitchFamily="18" charset="0"/>
              </a:rPr>
              <a:t>RN), Dr</a:t>
            </a:r>
            <a:r>
              <a:rPr lang="en-US" sz="5400" dirty="0">
                <a:latin typeface="Cambria" panose="02040503050406030204" pitchFamily="18" charset="0"/>
                <a:ea typeface="Cambria" panose="02040503050406030204" pitchFamily="18" charset="0"/>
              </a:rPr>
              <a:t>. Laura Monahan, (OFS, DNP, MBA, RN)</a:t>
            </a:r>
            <a:br>
              <a:rPr lang="en-US" sz="5400" dirty="0">
                <a:latin typeface="Cambria" panose="02040503050406030204" pitchFamily="18" charset="0"/>
                <a:ea typeface="Cambria" panose="02040503050406030204" pitchFamily="18" charset="0"/>
              </a:rPr>
            </a:br>
            <a:br>
              <a:rPr lang="en-US" dirty="0">
                <a:latin typeface="Cambria" panose="02040503050406030204" pitchFamily="18" charset="0"/>
                <a:ea typeface="Cambria" panose="02040503050406030204" pitchFamily="18" charset="0"/>
              </a:rPr>
            </a:br>
            <a:endParaRPr lang="en-US" dirty="0">
              <a:latin typeface="Cambria" panose="02040503050406030204" pitchFamily="18" charset="0"/>
              <a:ea typeface="Cambria" panose="02040503050406030204" pitchFamily="18" charset="0"/>
            </a:endParaRPr>
          </a:p>
        </p:txBody>
      </p:sp>
      <p:sp>
        <p:nvSpPr>
          <p:cNvPr id="3" name="Text Placeholder 2">
            <a:extLst>
              <a:ext uri="{FF2B5EF4-FFF2-40B4-BE49-F238E27FC236}">
                <a16:creationId xmlns:a16="http://schemas.microsoft.com/office/drawing/2014/main" id="{98635F58-DB5D-4495-8EFB-14E6A9F08705}"/>
              </a:ext>
            </a:extLst>
          </p:cNvPr>
          <p:cNvSpPr>
            <a:spLocks noGrp="1"/>
          </p:cNvSpPr>
          <p:nvPr>
            <p:ph type="body" sz="quarter" idx="13"/>
          </p:nvPr>
        </p:nvSpPr>
        <p:spPr>
          <a:xfrm>
            <a:off x="1124251" y="9156812"/>
            <a:ext cx="10539386" cy="2169886"/>
          </a:xfrm>
        </p:spPr>
        <p:txBody>
          <a:bodyPr/>
          <a:lstStyle/>
          <a:p>
            <a:r>
              <a:rPr lang="en-US" dirty="0"/>
              <a:t>Background &amp; Significance </a:t>
            </a:r>
          </a:p>
        </p:txBody>
      </p:sp>
      <p:sp>
        <p:nvSpPr>
          <p:cNvPr id="4" name="Text Placeholder 3">
            <a:extLst>
              <a:ext uri="{FF2B5EF4-FFF2-40B4-BE49-F238E27FC236}">
                <a16:creationId xmlns:a16="http://schemas.microsoft.com/office/drawing/2014/main" id="{351D0D72-D44C-4900-80B2-47F0A61DFA4E}"/>
              </a:ext>
            </a:extLst>
          </p:cNvPr>
          <p:cNvSpPr>
            <a:spLocks noGrp="1"/>
          </p:cNvSpPr>
          <p:nvPr>
            <p:ph type="body" sz="quarter" idx="15"/>
          </p:nvPr>
        </p:nvSpPr>
        <p:spPr>
          <a:xfrm>
            <a:off x="25384425" y="9180288"/>
            <a:ext cx="11801175" cy="2169886"/>
          </a:xfrm>
        </p:spPr>
        <p:txBody>
          <a:bodyPr/>
          <a:lstStyle/>
          <a:p>
            <a:r>
              <a:rPr lang="en-US" dirty="0"/>
              <a:t>Conceptual Frameworks  &amp;</a:t>
            </a:r>
          </a:p>
          <a:p>
            <a:r>
              <a:rPr lang="en-US" dirty="0"/>
              <a:t>Measurement Tools </a:t>
            </a:r>
          </a:p>
        </p:txBody>
      </p:sp>
      <p:sp>
        <p:nvSpPr>
          <p:cNvPr id="5" name="Text Placeholder 4">
            <a:extLst>
              <a:ext uri="{FF2B5EF4-FFF2-40B4-BE49-F238E27FC236}">
                <a16:creationId xmlns:a16="http://schemas.microsoft.com/office/drawing/2014/main" id="{A3415A55-C246-44B5-8DB9-05AB0021322A}"/>
              </a:ext>
            </a:extLst>
          </p:cNvPr>
          <p:cNvSpPr>
            <a:spLocks noGrp="1"/>
          </p:cNvSpPr>
          <p:nvPr>
            <p:ph type="body" sz="quarter" idx="16"/>
          </p:nvPr>
        </p:nvSpPr>
        <p:spPr>
          <a:xfrm>
            <a:off x="37566600" y="9180288"/>
            <a:ext cx="10429581" cy="2169886"/>
          </a:xfrm>
        </p:spPr>
        <p:txBody>
          <a:bodyPr/>
          <a:lstStyle/>
          <a:p>
            <a:pPr marR="0" eaLnBrk="0" fontAlgn="base" hangingPunct="0">
              <a:spcBef>
                <a:spcPts val="0"/>
              </a:spcBef>
              <a:spcAft>
                <a:spcPts val="0"/>
              </a:spcAft>
            </a:pPr>
            <a:r>
              <a:rPr lang="en-US" sz="5400" kern="1200" dirty="0">
                <a:effectLst/>
                <a:latin typeface="Cambria" panose="02040503050406030204" pitchFamily="18" charset="0"/>
                <a:ea typeface="Cambria" panose="02040503050406030204" pitchFamily="18" charset="0"/>
              </a:rPr>
              <a:t>Project Design &amp; Description </a:t>
            </a:r>
          </a:p>
          <a:p>
            <a:pPr marR="0" eaLnBrk="0" fontAlgn="base" hangingPunct="0">
              <a:spcBef>
                <a:spcPts val="0"/>
              </a:spcBef>
              <a:spcAft>
                <a:spcPts val="0"/>
              </a:spcAft>
            </a:pPr>
            <a:endParaRPr lang="en-US" sz="5400" kern="1200" dirty="0">
              <a:solidFill>
                <a:srgbClr val="000000"/>
              </a:solidFill>
              <a:latin typeface="Cambria" panose="02040503050406030204" pitchFamily="18" charset="0"/>
              <a:ea typeface="Cambria" panose="02040503050406030204" pitchFamily="18" charset="0"/>
            </a:endParaRPr>
          </a:p>
          <a:p>
            <a:pPr marL="685800" marR="0" lvl="0" indent="-685800" algn="l" eaLnBrk="0" fontAlgn="base" hangingPunct="0">
              <a:spcBef>
                <a:spcPts val="0"/>
              </a:spcBef>
              <a:spcAft>
                <a:spcPts val="0"/>
              </a:spcAft>
              <a:buFont typeface="Arial" panose="020B0604020202020204" pitchFamily="34" charset="0"/>
              <a:buChar char="•"/>
            </a:pPr>
            <a:endParaRPr lang="en-US" sz="4800" kern="1200" dirty="0">
              <a:solidFill>
                <a:srgbClr val="000000"/>
              </a:solidFill>
              <a:effectLst/>
              <a:latin typeface="Cambria" panose="02040503050406030204" pitchFamily="18" charset="0"/>
              <a:ea typeface="Cambria" panose="02040503050406030204" pitchFamily="18" charset="0"/>
            </a:endParaRPr>
          </a:p>
          <a:p>
            <a:pPr marL="685800" marR="0" lvl="0" indent="-685800" algn="l" eaLnBrk="0" fontAlgn="base" hangingPunct="0">
              <a:spcBef>
                <a:spcPts val="0"/>
              </a:spcBef>
              <a:spcAft>
                <a:spcPts val="0"/>
              </a:spcAft>
              <a:buFont typeface="Arial" panose="020B0604020202020204" pitchFamily="34" charset="0"/>
              <a:buChar char="•"/>
            </a:pPr>
            <a:endParaRPr lang="en-US" sz="4800" dirty="0">
              <a:effectLst/>
              <a:latin typeface="Cambria" panose="02040503050406030204" pitchFamily="18" charset="0"/>
              <a:ea typeface="Cambria" panose="02040503050406030204" pitchFamily="18" charset="0"/>
            </a:endParaRPr>
          </a:p>
        </p:txBody>
      </p:sp>
      <p:sp>
        <p:nvSpPr>
          <p:cNvPr id="6" name="Text Placeholder 5">
            <a:extLst>
              <a:ext uri="{FF2B5EF4-FFF2-40B4-BE49-F238E27FC236}">
                <a16:creationId xmlns:a16="http://schemas.microsoft.com/office/drawing/2014/main" id="{BA693F4F-73F3-4222-BDF8-AE50435A2F08}"/>
              </a:ext>
            </a:extLst>
          </p:cNvPr>
          <p:cNvSpPr>
            <a:spLocks noGrp="1"/>
          </p:cNvSpPr>
          <p:nvPr>
            <p:ph type="body" sz="quarter" idx="17"/>
          </p:nvPr>
        </p:nvSpPr>
        <p:spPr>
          <a:xfrm>
            <a:off x="12192000" y="9180288"/>
            <a:ext cx="12725400" cy="2169886"/>
          </a:xfrm>
        </p:spPr>
        <p:txBody>
          <a:bodyPr/>
          <a:lstStyle/>
          <a:p>
            <a:r>
              <a:rPr lang="en-US" dirty="0"/>
              <a:t> Specific Aims </a:t>
            </a:r>
          </a:p>
          <a:p>
            <a:endParaRPr lang="en-US" dirty="0"/>
          </a:p>
        </p:txBody>
      </p:sp>
      <p:sp>
        <p:nvSpPr>
          <p:cNvPr id="7" name="Text Placeholder 6">
            <a:extLst>
              <a:ext uri="{FF2B5EF4-FFF2-40B4-BE49-F238E27FC236}">
                <a16:creationId xmlns:a16="http://schemas.microsoft.com/office/drawing/2014/main" id="{4A229DA2-884A-4842-A011-C6681674FEA5}"/>
              </a:ext>
            </a:extLst>
          </p:cNvPr>
          <p:cNvSpPr>
            <a:spLocks noGrp="1"/>
          </p:cNvSpPr>
          <p:nvPr>
            <p:ph type="body" sz="quarter" idx="18"/>
          </p:nvPr>
        </p:nvSpPr>
        <p:spPr>
          <a:xfrm>
            <a:off x="25345127" y="25269652"/>
            <a:ext cx="11648775" cy="1870570"/>
          </a:xfrm>
        </p:spPr>
        <p:txBody>
          <a:bodyPr/>
          <a:lstStyle/>
          <a:p>
            <a:r>
              <a:rPr lang="en-US" dirty="0"/>
              <a:t>Cluster Bar Chart on BIS Perception and Protocol </a:t>
            </a:r>
          </a:p>
        </p:txBody>
      </p:sp>
      <p:sp>
        <p:nvSpPr>
          <p:cNvPr id="8" name="Text Placeholder 7">
            <a:extLst>
              <a:ext uri="{FF2B5EF4-FFF2-40B4-BE49-F238E27FC236}">
                <a16:creationId xmlns:a16="http://schemas.microsoft.com/office/drawing/2014/main" id="{E55248F3-6C96-4CC6-8BF7-1C0E15583950}"/>
              </a:ext>
            </a:extLst>
          </p:cNvPr>
          <p:cNvSpPr>
            <a:spLocks noGrp="1"/>
          </p:cNvSpPr>
          <p:nvPr>
            <p:ph type="body" sz="quarter" idx="19"/>
          </p:nvPr>
        </p:nvSpPr>
        <p:spPr>
          <a:xfrm>
            <a:off x="12191999" y="21605736"/>
            <a:ext cx="12725401" cy="1868712"/>
          </a:xfrm>
        </p:spPr>
        <p:txBody>
          <a:bodyPr/>
          <a:lstStyle/>
          <a:p>
            <a:r>
              <a:rPr lang="en-US" dirty="0"/>
              <a:t>Findings </a:t>
            </a:r>
          </a:p>
        </p:txBody>
      </p:sp>
      <p:sp>
        <p:nvSpPr>
          <p:cNvPr id="19" name="TextBox 18">
            <a:extLst>
              <a:ext uri="{FF2B5EF4-FFF2-40B4-BE49-F238E27FC236}">
                <a16:creationId xmlns:a16="http://schemas.microsoft.com/office/drawing/2014/main" id="{FBD3AF58-3E41-44C4-AB16-62EEDA04B671}"/>
              </a:ext>
            </a:extLst>
          </p:cNvPr>
          <p:cNvSpPr txBox="1"/>
          <p:nvPr/>
        </p:nvSpPr>
        <p:spPr>
          <a:xfrm rot="10800000" flipV="1">
            <a:off x="1124248" y="-10038868"/>
            <a:ext cx="10539387" cy="49582804"/>
          </a:xfrm>
          <a:prstGeom prst="rect">
            <a:avLst/>
          </a:prstGeom>
          <a:noFill/>
        </p:spPr>
        <p:txBody>
          <a:bodyPr wrap="square">
            <a:spAutoFit/>
          </a:bodyPr>
          <a:lstStyle/>
          <a:p>
            <a:pPr algn="r"/>
            <a:endParaRPr lang="en-US" sz="5400" dirty="0">
              <a:latin typeface="Cambria" panose="02040503050406030204" pitchFamily="18" charset="0"/>
              <a:ea typeface="Cambria" panose="02040503050406030204" pitchFamily="18" charset="0"/>
              <a:cs typeface="Arial" panose="020B0604020202020204" pitchFamily="34" charset="0"/>
            </a:endParaRPr>
          </a:p>
          <a:p>
            <a:pPr algn="r"/>
            <a:endParaRPr lang="en-US" sz="54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54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54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54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54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5400" dirty="0">
              <a:latin typeface="Cambria" panose="02040503050406030204" pitchFamily="18" charset="0"/>
              <a:ea typeface="Cambria" panose="02040503050406030204" pitchFamily="18" charset="0"/>
              <a:cs typeface="Arial" panose="020B0604020202020204" pitchFamily="34" charset="0"/>
            </a:endParaRPr>
          </a:p>
          <a:p>
            <a:pPr algn="l"/>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b="1"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endParaRPr lang="en-US" sz="4800" dirty="0">
              <a:latin typeface="Cambria" panose="02040503050406030204" pitchFamily="18" charset="0"/>
              <a:ea typeface="Cambria" panose="02040503050406030204" pitchFamily="18" charset="0"/>
              <a:cs typeface="Arial" panose="020B0604020202020204" pitchFamily="34" charset="0"/>
            </a:endParaRP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cs typeface="Arial" panose="020B0604020202020204" pitchFamily="34" charset="0"/>
              </a:rPr>
              <a:t>Inadequate knowledge on sedation management in 59% of nurses. Unfamiliarity  with neuromuscular blocking (NMB) agents in 20-40% of the nurses. </a:t>
            </a: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cs typeface="Arial" panose="020B0604020202020204" pitchFamily="34" charset="0"/>
              </a:rPr>
              <a:t>Incidences of awake paralysis in 36%  patients. Post-traumatic stress disorder in 5-35% patients.</a:t>
            </a: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rPr>
              <a:t>Clinical</a:t>
            </a:r>
            <a:r>
              <a:rPr lang="en-US" sz="4800" dirty="0">
                <a:effectLst/>
                <a:latin typeface="Cambria" panose="02040503050406030204" pitchFamily="18" charset="0"/>
                <a:ea typeface="Cambria" panose="02040503050406030204" pitchFamily="18" charset="0"/>
              </a:rPr>
              <a:t> guidelines and studies do support the concept of Bispectral index (BIS) monitoring as an adjunct method in patients who are paralyzed</a:t>
            </a:r>
            <a:r>
              <a:rPr lang="en-US" sz="1800" dirty="0">
                <a:effectLst/>
                <a:latin typeface="Times New Roman" panose="02020603050405020304" pitchFamily="18" charset="0"/>
                <a:ea typeface="Times New Roman" panose="02020603050405020304" pitchFamily="18" charset="0"/>
              </a:rPr>
              <a:t>, </a:t>
            </a:r>
            <a:endParaRPr lang="en-US" sz="4800" dirty="0">
              <a:latin typeface="Cambria" panose="02040503050406030204" pitchFamily="18" charset="0"/>
              <a:ea typeface="Cambria" panose="02040503050406030204" pitchFamily="18" charset="0"/>
              <a:cs typeface="Arial" panose="020B0604020202020204" pitchFamily="34" charset="0"/>
            </a:endParaRPr>
          </a:p>
          <a:p>
            <a:pPr algn="l"/>
            <a:endParaRPr lang="en-US" sz="4800" b="1" dirty="0">
              <a:latin typeface="Cambria" panose="02040503050406030204" pitchFamily="18" charset="0"/>
              <a:ea typeface="Cambria" panose="02040503050406030204" pitchFamily="18" charset="0"/>
              <a:cs typeface="Arial" panose="020B0604020202020204" pitchFamily="34" charset="0"/>
            </a:endParaRPr>
          </a:p>
          <a:p>
            <a:pPr algn="l"/>
            <a:r>
              <a:rPr lang="en-US" sz="4800" b="1" dirty="0">
                <a:latin typeface="Cambria" panose="02040503050406030204" pitchFamily="18" charset="0"/>
                <a:ea typeface="Cambria" panose="02040503050406030204" pitchFamily="18" charset="0"/>
                <a:cs typeface="Arial" panose="020B0604020202020204" pitchFamily="34" charset="0"/>
              </a:rPr>
              <a:t>Organizational  assessment:</a:t>
            </a: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cs typeface="Arial" panose="020B0604020202020204" pitchFamily="34" charset="0"/>
              </a:rPr>
              <a:t>Lack of  optimal assessment</a:t>
            </a: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cs typeface="Arial" panose="020B0604020202020204" pitchFamily="34" charset="0"/>
              </a:rPr>
              <a:t>Lack of guideline to follow </a:t>
            </a: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cs typeface="Arial" panose="020B0604020202020204" pitchFamily="34" charset="0"/>
              </a:rPr>
              <a:t>Gaps/ Inconsistencies in practice </a:t>
            </a:r>
          </a:p>
          <a:p>
            <a:pPr algn="l"/>
            <a:endParaRPr lang="en-US" sz="4800" b="1" dirty="0">
              <a:latin typeface="Cambria" panose="02040503050406030204" pitchFamily="18" charset="0"/>
              <a:ea typeface="Cambria" panose="02040503050406030204" pitchFamily="18" charset="0"/>
              <a:cs typeface="Arial" panose="020B0604020202020204" pitchFamily="34" charset="0"/>
            </a:endParaRPr>
          </a:p>
          <a:p>
            <a:pPr algn="l"/>
            <a:r>
              <a:rPr lang="en-US" sz="4800" b="1" dirty="0">
                <a:latin typeface="Cambria" panose="02040503050406030204" pitchFamily="18" charset="0"/>
                <a:ea typeface="Cambria" panose="02040503050406030204" pitchFamily="18" charset="0"/>
                <a:cs typeface="Arial" panose="020B0604020202020204" pitchFamily="34" charset="0"/>
              </a:rPr>
              <a:t>Purpose Statement</a:t>
            </a:r>
          </a:p>
          <a:p>
            <a:pPr algn="l"/>
            <a:r>
              <a:rPr lang="en-US" sz="4800" dirty="0">
                <a:effectLst/>
                <a:latin typeface="Cambria" panose="02040503050406030204" pitchFamily="18" charset="0"/>
                <a:ea typeface="Cambria" panose="02040503050406030204" pitchFamily="18" charset="0"/>
              </a:rPr>
              <a:t>The purpose is to determine if an educational intervention on NMB agents and application of BIS monitoring will improve ICU nurses' level of knowledge and perception on BIS monitoring and increase the use of the BIS protocol.</a:t>
            </a:r>
          </a:p>
          <a:p>
            <a:pPr algn="l"/>
            <a:endParaRPr lang="en-US" sz="4800" dirty="0">
              <a:effectLst/>
              <a:latin typeface="Cambria" panose="02040503050406030204" pitchFamily="18" charset="0"/>
              <a:ea typeface="Cambria" panose="02040503050406030204" pitchFamily="18" charset="0"/>
            </a:endParaRPr>
          </a:p>
          <a:p>
            <a:pPr algn="l"/>
            <a:endParaRPr lang="en-US" sz="5400" dirty="0">
              <a:latin typeface="Cambria" panose="02040503050406030204" pitchFamily="18" charset="0"/>
              <a:ea typeface="Cambria" panose="02040503050406030204" pitchFamily="18" charset="0"/>
            </a:endParaRPr>
          </a:p>
        </p:txBody>
      </p:sp>
      <p:sp>
        <p:nvSpPr>
          <p:cNvPr id="23" name="TextBox 22">
            <a:extLst>
              <a:ext uri="{FF2B5EF4-FFF2-40B4-BE49-F238E27FC236}">
                <a16:creationId xmlns:a16="http://schemas.microsoft.com/office/drawing/2014/main" id="{8E1EA60C-7383-4A07-A706-D8A0D071015C}"/>
              </a:ext>
            </a:extLst>
          </p:cNvPr>
          <p:cNvSpPr txBox="1"/>
          <p:nvPr/>
        </p:nvSpPr>
        <p:spPr>
          <a:xfrm>
            <a:off x="12192000" y="11049000"/>
            <a:ext cx="12725400" cy="10556736"/>
          </a:xfrm>
          <a:prstGeom prst="rect">
            <a:avLst/>
          </a:prstGeom>
          <a:noFill/>
        </p:spPr>
        <p:txBody>
          <a:bodyPr wrap="square">
            <a:spAutoFit/>
          </a:bodyPr>
          <a:lstStyle/>
          <a:p>
            <a:pPr algn="l">
              <a:spcBef>
                <a:spcPts val="0"/>
              </a:spcBef>
              <a:spcAft>
                <a:spcPts val="0"/>
              </a:spcAft>
            </a:pPr>
            <a:endParaRPr lang="en-US" sz="4800" b="1" dirty="0">
              <a:effectLst/>
              <a:latin typeface="Cambria" panose="02040503050406030204" pitchFamily="18" charset="0"/>
              <a:ea typeface="Cambria" panose="02040503050406030204" pitchFamily="18" charset="0"/>
            </a:endParaRPr>
          </a:p>
          <a:p>
            <a:pPr algn="l">
              <a:spcBef>
                <a:spcPts val="0"/>
              </a:spcBef>
              <a:spcAft>
                <a:spcPts val="0"/>
              </a:spcAft>
            </a:pPr>
            <a:r>
              <a:rPr lang="en-US" sz="4800" dirty="0">
                <a:effectLst/>
                <a:latin typeface="Cambria" panose="02040503050406030204" pitchFamily="18" charset="0"/>
                <a:ea typeface="Cambria" panose="02040503050406030204" pitchFamily="18" charset="0"/>
              </a:rPr>
              <a:t>Will an educational module on NMB agents and application of BIS monitoring protocol among ICU nurses with more than six months experience  improve these nurses’ knowledge and perception of BIS monitoring and increase the use of the BIS monitoring protocol at the end of three months?</a:t>
            </a:r>
          </a:p>
          <a:p>
            <a:pPr algn="l">
              <a:spcBef>
                <a:spcPts val="0"/>
              </a:spcBef>
              <a:spcAft>
                <a:spcPts val="0"/>
              </a:spcAft>
            </a:pPr>
            <a:endParaRPr lang="en-US" sz="800" dirty="0">
              <a:effectLst/>
              <a:latin typeface="Cambria" panose="02040503050406030204" pitchFamily="18" charset="0"/>
              <a:ea typeface="Cambria" panose="02040503050406030204" pitchFamily="18" charset="0"/>
            </a:endParaRPr>
          </a:p>
          <a:p>
            <a:pPr marR="0" algn="l">
              <a:spcBef>
                <a:spcPts val="0"/>
              </a:spcBef>
              <a:spcAft>
                <a:spcPts val="0"/>
              </a:spcAft>
            </a:pPr>
            <a:r>
              <a:rPr lang="en-US" sz="4800" b="1" dirty="0">
                <a:effectLst/>
                <a:latin typeface="Cambria" panose="02040503050406030204" pitchFamily="18" charset="0"/>
                <a:ea typeface="Cambria" panose="02040503050406030204" pitchFamily="18" charset="0"/>
              </a:rPr>
              <a:t>Aim 1</a:t>
            </a:r>
            <a:r>
              <a:rPr lang="en-US" sz="4800" dirty="0">
                <a:effectLst/>
                <a:latin typeface="Cambria" panose="02040503050406030204" pitchFamily="18" charset="0"/>
                <a:ea typeface="Cambria" panose="02040503050406030204" pitchFamily="18" charset="0"/>
              </a:rPr>
              <a:t>: Increase knowledge scores. Goal: mean score of at least 15 </a:t>
            </a:r>
          </a:p>
          <a:p>
            <a:pPr marR="0" algn="l">
              <a:spcBef>
                <a:spcPts val="0"/>
              </a:spcBef>
              <a:spcAft>
                <a:spcPts val="0"/>
              </a:spcAft>
            </a:pPr>
            <a:r>
              <a:rPr lang="en-US" sz="4800" b="1" dirty="0">
                <a:latin typeface="Cambria" panose="02040503050406030204" pitchFamily="18" charset="0"/>
                <a:ea typeface="Cambria" panose="02040503050406030204" pitchFamily="18" charset="0"/>
              </a:rPr>
              <a:t>Aim 2</a:t>
            </a:r>
            <a:r>
              <a:rPr lang="en-US" sz="4800" dirty="0">
                <a:latin typeface="Cambria" panose="02040503050406030204" pitchFamily="18" charset="0"/>
                <a:ea typeface="Cambria" panose="02040503050406030204" pitchFamily="18" charset="0"/>
              </a:rPr>
              <a:t>: </a:t>
            </a:r>
            <a:r>
              <a:rPr lang="en-US" sz="4800" dirty="0">
                <a:solidFill>
                  <a:srgbClr val="000000"/>
                </a:solidFill>
                <a:effectLst/>
                <a:latin typeface="Cambria" panose="02040503050406030204" pitchFamily="18" charset="0"/>
                <a:ea typeface="Cambria" panose="02040503050406030204" pitchFamily="18" charset="0"/>
              </a:rPr>
              <a:t>Improve the perception of BIS monitor, increase the mean between 4 to 6. </a:t>
            </a:r>
          </a:p>
          <a:p>
            <a:pPr algn="l"/>
            <a:r>
              <a:rPr lang="en-US" sz="4800" b="1" dirty="0">
                <a:solidFill>
                  <a:srgbClr val="000000"/>
                </a:solidFill>
                <a:latin typeface="Cambria" panose="02040503050406030204" pitchFamily="18" charset="0"/>
                <a:ea typeface="Cambria" panose="02040503050406030204" pitchFamily="18" charset="0"/>
              </a:rPr>
              <a:t>Aim 3</a:t>
            </a:r>
            <a:r>
              <a:rPr lang="en-US" sz="4800" dirty="0">
                <a:solidFill>
                  <a:srgbClr val="000000"/>
                </a:solidFill>
                <a:latin typeface="Cambria" panose="02040503050406030204" pitchFamily="18" charset="0"/>
                <a:ea typeface="Cambria" panose="02040503050406030204" pitchFamily="18" charset="0"/>
              </a:rPr>
              <a:t>:  Improve quality of care.  Goal: 100% usage of the BIS Protocol</a:t>
            </a:r>
            <a:endParaRPr lang="en-US" sz="5400" dirty="0">
              <a:latin typeface="Cambria" panose="02040503050406030204" pitchFamily="18" charset="0"/>
              <a:ea typeface="Cambria" panose="02040503050406030204" pitchFamily="18" charset="0"/>
            </a:endParaRPr>
          </a:p>
        </p:txBody>
      </p:sp>
      <p:sp>
        <p:nvSpPr>
          <p:cNvPr id="27" name="TextBox 26">
            <a:extLst>
              <a:ext uri="{FF2B5EF4-FFF2-40B4-BE49-F238E27FC236}">
                <a16:creationId xmlns:a16="http://schemas.microsoft.com/office/drawing/2014/main" id="{140A14E1-C413-495B-8842-46B55579BAFB}"/>
              </a:ext>
            </a:extLst>
          </p:cNvPr>
          <p:cNvSpPr txBox="1"/>
          <p:nvPr/>
        </p:nvSpPr>
        <p:spPr>
          <a:xfrm>
            <a:off x="25564444" y="11850838"/>
            <a:ext cx="10982625" cy="7478970"/>
          </a:xfrm>
          <a:prstGeom prst="rect">
            <a:avLst/>
          </a:prstGeom>
          <a:noFill/>
        </p:spPr>
        <p:txBody>
          <a:bodyPr wrap="square">
            <a:spAutoFit/>
          </a:bodyPr>
          <a:lstStyle/>
          <a:p>
            <a:pPr marL="685800" indent="-685800" algn="l">
              <a:buFont typeface="Arial" panose="020B0604020202020204" pitchFamily="34" charset="0"/>
              <a:buChar char="•"/>
            </a:pPr>
            <a:r>
              <a:rPr lang="en-US" sz="4800" dirty="0">
                <a:effectLst/>
                <a:latin typeface="Cambria" panose="02040503050406030204" pitchFamily="18" charset="0"/>
                <a:ea typeface="Cambria" panose="02040503050406030204" pitchFamily="18" charset="0"/>
              </a:rPr>
              <a:t>Plan-Do-Study-Act cycle  </a:t>
            </a:r>
          </a:p>
          <a:p>
            <a:pPr marL="685800" indent="-685800" algn="l">
              <a:buFont typeface="Arial" panose="020B0604020202020204" pitchFamily="34" charset="0"/>
              <a:buChar char="•"/>
            </a:pPr>
            <a:r>
              <a:rPr lang="en-US" sz="4800" dirty="0">
                <a:latin typeface="Cambria" panose="02040503050406030204" pitchFamily="18" charset="0"/>
                <a:ea typeface="Cambria" panose="02040503050406030204" pitchFamily="18" charset="0"/>
              </a:rPr>
              <a:t>AACN Synergy Model</a:t>
            </a:r>
          </a:p>
          <a:p>
            <a:pPr algn="l"/>
            <a:r>
              <a:rPr lang="en-US" sz="4800" dirty="0">
                <a:latin typeface="Cambria" panose="02040503050406030204" pitchFamily="18" charset="0"/>
                <a:ea typeface="Cambria" panose="02040503050406030204" pitchFamily="18" charset="0"/>
              </a:rPr>
              <a:t>  (8 patient characteristics + 8 nurse       competencies  = quality of care.)</a:t>
            </a:r>
          </a:p>
          <a:p>
            <a:pPr algn="l"/>
            <a:r>
              <a:rPr lang="en-US" sz="4800" b="1" dirty="0">
                <a:latin typeface="Cambria" panose="02040503050406030204" pitchFamily="18" charset="0"/>
                <a:ea typeface="Cambria" panose="02040503050406030204" pitchFamily="18" charset="0"/>
              </a:rPr>
              <a:t> Measurement tools: </a:t>
            </a:r>
            <a:endParaRPr lang="en-US" sz="4800" b="1" dirty="0">
              <a:effectLst/>
              <a:latin typeface="Cambria" panose="02040503050406030204" pitchFamily="18" charset="0"/>
              <a:ea typeface="Cambria" panose="02040503050406030204" pitchFamily="18" charset="0"/>
            </a:endParaRPr>
          </a:p>
          <a:p>
            <a:pPr marL="685800" indent="-685800" algn="l">
              <a:buFont typeface="Arial" panose="020B0604020202020204" pitchFamily="34" charset="0"/>
              <a:buChar char="•"/>
            </a:pPr>
            <a:r>
              <a:rPr lang="en-US" sz="4800" dirty="0">
                <a:effectLst/>
                <a:latin typeface="Cambria" panose="02040503050406030204" pitchFamily="18" charset="0"/>
                <a:ea typeface="Cambria" panose="02040503050406030204" pitchFamily="18" charset="0"/>
              </a:rPr>
              <a:t> Knowledge Questionnaire (KQ)</a:t>
            </a:r>
          </a:p>
          <a:p>
            <a:pPr marL="685800" indent="-685800" algn="l">
              <a:buFont typeface="Arial" panose="020B0604020202020204" pitchFamily="34" charset="0"/>
              <a:buChar char="•"/>
            </a:pPr>
            <a:r>
              <a:rPr lang="en-US" sz="4800" dirty="0">
                <a:effectLst/>
                <a:latin typeface="Cambria" panose="02040503050406030204" pitchFamily="18" charset="0"/>
                <a:ea typeface="Cambria" panose="02040503050406030204" pitchFamily="18" charset="0"/>
              </a:rPr>
              <a:t>The Nurses Perception of BIS survey</a:t>
            </a:r>
          </a:p>
          <a:p>
            <a:pPr algn="l"/>
            <a:r>
              <a:rPr lang="en-US" sz="4800" b="1" dirty="0">
                <a:latin typeface="Cambria" panose="02040503050406030204" pitchFamily="18" charset="0"/>
                <a:ea typeface="Cambria" panose="02040503050406030204" pitchFamily="18" charset="0"/>
              </a:rPr>
              <a:t> </a:t>
            </a:r>
          </a:p>
          <a:p>
            <a:pPr algn="l"/>
            <a:r>
              <a:rPr lang="en-US" sz="4800" b="1" dirty="0">
                <a:latin typeface="Cambria" panose="02040503050406030204" pitchFamily="18" charset="0"/>
                <a:ea typeface="Cambria" panose="02040503050406030204" pitchFamily="18" charset="0"/>
              </a:rPr>
              <a:t>BIS Sedation Protocol:</a:t>
            </a:r>
            <a:endParaRPr lang="en-US" sz="4800" b="1" dirty="0">
              <a:effectLst/>
              <a:latin typeface="Cambria" panose="02040503050406030204" pitchFamily="18" charset="0"/>
              <a:ea typeface="Cambria" panose="02040503050406030204" pitchFamily="18" charset="0"/>
            </a:endParaRPr>
          </a:p>
          <a:p>
            <a:pPr marL="685800" indent="-685800" algn="l">
              <a:buFont typeface="Arial" panose="020B0604020202020204" pitchFamily="34" charset="0"/>
              <a:buChar char="•"/>
            </a:pPr>
            <a:endParaRPr lang="en-US" sz="4800" dirty="0">
              <a:effectLst/>
              <a:latin typeface="Cambria" panose="02040503050406030204" pitchFamily="18" charset="0"/>
              <a:ea typeface="Cambria" panose="02040503050406030204" pitchFamily="18" charset="0"/>
            </a:endParaRPr>
          </a:p>
        </p:txBody>
      </p:sp>
      <p:sp>
        <p:nvSpPr>
          <p:cNvPr id="35" name="TextBox 34">
            <a:extLst>
              <a:ext uri="{FF2B5EF4-FFF2-40B4-BE49-F238E27FC236}">
                <a16:creationId xmlns:a16="http://schemas.microsoft.com/office/drawing/2014/main" id="{72B55E57-7019-4EA4-81C4-B986C77A5EF0}"/>
              </a:ext>
            </a:extLst>
          </p:cNvPr>
          <p:cNvSpPr txBox="1"/>
          <p:nvPr/>
        </p:nvSpPr>
        <p:spPr>
          <a:xfrm>
            <a:off x="12191999" y="23895036"/>
            <a:ext cx="12791777" cy="17974151"/>
          </a:xfrm>
          <a:prstGeom prst="rect">
            <a:avLst/>
          </a:prstGeom>
          <a:noFill/>
        </p:spPr>
        <p:txBody>
          <a:bodyPr wrap="square">
            <a:spAutoFit/>
          </a:bodyPr>
          <a:lstStyle/>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Demographics</a:t>
            </a:r>
            <a:r>
              <a:rPr lang="en-US" sz="4800" dirty="0">
                <a:effectLst/>
                <a:latin typeface="Cambria" panose="02040503050406030204" pitchFamily="18" charset="0"/>
                <a:ea typeface="Cambria" panose="02040503050406030204" pitchFamily="18" charset="0"/>
              </a:rPr>
              <a:t>: Age, Sex, Race, years of experience as an RN, years of experience as an ICU nurse, and employment status.</a:t>
            </a:r>
          </a:p>
          <a:p>
            <a:pPr marL="0" marR="0" algn="l" eaLnBrk="0" fontAlgn="base" hangingPunct="0">
              <a:spcBef>
                <a:spcPts val="0"/>
              </a:spcBef>
              <a:spcAft>
                <a:spcPts val="0"/>
              </a:spcAft>
            </a:pPr>
            <a:r>
              <a:rPr lang="en-US" sz="4800" dirty="0">
                <a:effectLst/>
                <a:latin typeface="Cambria" panose="02040503050406030204" pitchFamily="18" charset="0"/>
                <a:ea typeface="Cambria" panose="02040503050406030204" pitchFamily="18" charset="0"/>
              </a:rPr>
              <a:t>Majority of the nurses 59.6%: 20-30 years old.</a:t>
            </a:r>
          </a:p>
          <a:p>
            <a:pPr marL="0" marR="0" algn="l" eaLnBrk="0" fontAlgn="base" hangingPunct="0">
              <a:spcBef>
                <a:spcPts val="0"/>
              </a:spcBef>
              <a:spcAft>
                <a:spcPts val="0"/>
              </a:spcAft>
            </a:pPr>
            <a:endParaRPr lang="en-US" sz="1000" dirty="0">
              <a:effectLst/>
              <a:latin typeface="Cambria" panose="02040503050406030204" pitchFamily="18" charset="0"/>
              <a:ea typeface="Cambria" panose="02040503050406030204" pitchFamily="18" charset="0"/>
            </a:endParaRPr>
          </a:p>
          <a:p>
            <a:pPr marL="0" marR="0" algn="l" eaLnBrk="0" fontAlgn="base" hangingPunct="0">
              <a:spcBef>
                <a:spcPts val="0"/>
              </a:spcBef>
              <a:spcAft>
                <a:spcPts val="0"/>
              </a:spcAft>
            </a:pPr>
            <a:endParaRPr lang="en-US" sz="1000" b="1" dirty="0">
              <a:effectLst/>
              <a:latin typeface="Cambria" panose="02040503050406030204" pitchFamily="18" charset="0"/>
              <a:ea typeface="Cambria" panose="02040503050406030204" pitchFamily="18" charset="0"/>
            </a:endParaRPr>
          </a:p>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Knowledge questionnaire: </a:t>
            </a:r>
            <a:r>
              <a:rPr lang="en-US" sz="4800" dirty="0">
                <a:effectLst/>
                <a:latin typeface="Cambria" panose="02040503050406030204" pitchFamily="18" charset="0"/>
                <a:ea typeface="Cambria" panose="02040503050406030204" pitchFamily="18" charset="0"/>
              </a:rPr>
              <a:t>(Pre: </a:t>
            </a:r>
            <a:r>
              <a:rPr lang="en-US" sz="4800" i="1" dirty="0">
                <a:effectLst/>
                <a:latin typeface="Cambria" panose="02040503050406030204" pitchFamily="18" charset="0"/>
                <a:ea typeface="Cambria" panose="02040503050406030204" pitchFamily="18" charset="0"/>
              </a:rPr>
              <a:t>M</a:t>
            </a:r>
            <a:r>
              <a:rPr lang="en-US" sz="4800" dirty="0">
                <a:effectLst/>
                <a:latin typeface="Cambria" panose="02040503050406030204" pitchFamily="18" charset="0"/>
                <a:ea typeface="Cambria" panose="02040503050406030204" pitchFamily="18" charset="0"/>
              </a:rPr>
              <a:t> = 19.48 (2.38); Post: </a:t>
            </a:r>
            <a:r>
              <a:rPr lang="en-US" sz="4800" i="1" dirty="0">
                <a:effectLst/>
                <a:latin typeface="Cambria" panose="02040503050406030204" pitchFamily="18" charset="0"/>
                <a:ea typeface="Cambria" panose="02040503050406030204" pitchFamily="18" charset="0"/>
              </a:rPr>
              <a:t>M</a:t>
            </a:r>
            <a:r>
              <a:rPr lang="en-US" sz="4800" dirty="0">
                <a:effectLst/>
                <a:latin typeface="Cambria" panose="02040503050406030204" pitchFamily="18" charset="0"/>
                <a:ea typeface="Cambria" panose="02040503050406030204" pitchFamily="18" charset="0"/>
              </a:rPr>
              <a:t> =25.4 (1.37); </a:t>
            </a:r>
            <a:r>
              <a:rPr lang="en-US" sz="4800" i="1" dirty="0">
                <a:effectLst/>
                <a:latin typeface="Cambria" panose="02040503050406030204" pitchFamily="18" charset="0"/>
                <a:ea typeface="Cambria" panose="02040503050406030204" pitchFamily="18" charset="0"/>
              </a:rPr>
              <a:t>(t =</a:t>
            </a:r>
            <a:r>
              <a:rPr lang="en-US" sz="4800" dirty="0">
                <a:effectLst/>
                <a:latin typeface="Cambria" panose="02040503050406030204" pitchFamily="18" charset="0"/>
                <a:ea typeface="Cambria" panose="02040503050406030204" pitchFamily="18" charset="0"/>
              </a:rPr>
              <a:t> 16.94, </a:t>
            </a:r>
            <a:r>
              <a:rPr lang="en-US" sz="4800" i="1" dirty="0">
                <a:effectLst/>
                <a:latin typeface="Cambria" panose="02040503050406030204" pitchFamily="18" charset="0"/>
                <a:ea typeface="Cambria" panose="02040503050406030204" pitchFamily="18" charset="0"/>
              </a:rPr>
              <a:t>p =</a:t>
            </a:r>
            <a:r>
              <a:rPr lang="en-US" sz="4800" dirty="0">
                <a:effectLst/>
                <a:latin typeface="Cambria" panose="02040503050406030204" pitchFamily="18" charset="0"/>
                <a:ea typeface="Cambria" panose="02040503050406030204" pitchFamily="18" charset="0"/>
              </a:rPr>
              <a:t> &lt;0.001), </a:t>
            </a:r>
            <a:r>
              <a:rPr lang="en-US" sz="4800" dirty="0">
                <a:solidFill>
                  <a:srgbClr val="000000"/>
                </a:solidFill>
                <a:effectLst/>
                <a:latin typeface="Cambria" panose="02040503050406030204" pitchFamily="18" charset="0"/>
                <a:ea typeface="Cambria" panose="02040503050406030204" pitchFamily="18" charset="0"/>
              </a:rPr>
              <a:t>Cohen’s d= 2.35.</a:t>
            </a:r>
            <a:r>
              <a:rPr lang="en-US" sz="4800" dirty="0">
                <a:effectLst/>
                <a:latin typeface="Cambria" panose="02040503050406030204" pitchFamily="18" charset="0"/>
                <a:ea typeface="Cambria" panose="02040503050406030204" pitchFamily="18" charset="0"/>
              </a:rPr>
              <a:t> </a:t>
            </a:r>
            <a:endParaRPr lang="en-US" sz="4800" dirty="0">
              <a:latin typeface="Cambria" panose="02040503050406030204" pitchFamily="18" charset="0"/>
              <a:ea typeface="Cambria" panose="02040503050406030204" pitchFamily="18" charset="0"/>
            </a:endParaRPr>
          </a:p>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BIS perception score: </a:t>
            </a:r>
          </a:p>
          <a:p>
            <a:pPr algn="l">
              <a:spcBef>
                <a:spcPts val="0"/>
              </a:spcBef>
              <a:spcAft>
                <a:spcPts val="0"/>
              </a:spcAft>
            </a:pPr>
            <a:r>
              <a:rPr lang="en-US" sz="4800" b="1" dirty="0">
                <a:effectLst/>
                <a:latin typeface="Cambria" panose="02040503050406030204" pitchFamily="18" charset="0"/>
                <a:ea typeface="Cambria" panose="02040503050406030204" pitchFamily="18" charset="0"/>
              </a:rPr>
              <a:t>Reliability</a:t>
            </a:r>
            <a:r>
              <a:rPr lang="en-US" sz="4800" b="1" dirty="0">
                <a:latin typeface="Cambria" panose="02040503050406030204" pitchFamily="18" charset="0"/>
                <a:ea typeface="Cambria" panose="02040503050406030204" pitchFamily="18" charset="0"/>
              </a:rPr>
              <a:t> </a:t>
            </a:r>
            <a:r>
              <a:rPr lang="en-US" sz="4800" dirty="0">
                <a:effectLst/>
                <a:latin typeface="Cambria" panose="02040503050406030204" pitchFamily="18" charset="0"/>
                <a:ea typeface="Cambria" panose="02040503050406030204" pitchFamily="18" charset="0"/>
              </a:rPr>
              <a:t>(</a:t>
            </a:r>
            <a:r>
              <a:rPr lang="en-US" sz="4800" dirty="0">
                <a:latin typeface="Cambria" panose="02040503050406030204" pitchFamily="18" charset="0"/>
                <a:ea typeface="Cambria" panose="02040503050406030204" pitchFamily="18" charset="0"/>
              </a:rPr>
              <a:t>Pre: </a:t>
            </a:r>
            <a:r>
              <a:rPr lang="en-US" sz="4800" dirty="0">
                <a:effectLst/>
                <a:latin typeface="Cambria" panose="02040503050406030204" pitchFamily="18" charset="0"/>
                <a:ea typeface="Cambria" panose="02040503050406030204" pitchFamily="18" charset="0"/>
              </a:rPr>
              <a:t>Mdn= 4, Range = 3[2.5-5.5]; Post: Mdn =5, Range = 2[4-6](</a:t>
            </a:r>
            <a:r>
              <a:rPr lang="en-US" sz="4800" i="1" dirty="0">
                <a:effectLst/>
                <a:latin typeface="Cambria" panose="02040503050406030204" pitchFamily="18" charset="0"/>
                <a:ea typeface="Cambria" panose="02040503050406030204" pitchFamily="18" charset="0"/>
              </a:rPr>
              <a:t>Z</a:t>
            </a:r>
            <a:r>
              <a:rPr lang="en-US" sz="4800" dirty="0">
                <a:effectLst/>
                <a:latin typeface="Cambria" panose="02040503050406030204" pitchFamily="18" charset="0"/>
                <a:ea typeface="Cambria" panose="02040503050406030204" pitchFamily="18" charset="0"/>
              </a:rPr>
              <a:t>= 5.57</a:t>
            </a:r>
            <a:r>
              <a:rPr lang="en-US" sz="4800" dirty="0">
                <a:latin typeface="Cambria" panose="02040503050406030204" pitchFamily="18" charset="0"/>
                <a:ea typeface="Cambria" panose="02040503050406030204" pitchFamily="18" charset="0"/>
              </a:rPr>
              <a:t>, </a:t>
            </a:r>
            <a:r>
              <a:rPr lang="en-US" sz="4800" i="1" dirty="0">
                <a:effectLst/>
                <a:latin typeface="Cambria" panose="02040503050406030204" pitchFamily="18" charset="0"/>
                <a:ea typeface="Cambria" panose="02040503050406030204" pitchFamily="18" charset="0"/>
              </a:rPr>
              <a:t>p </a:t>
            </a:r>
            <a:r>
              <a:rPr lang="en-US" sz="4800" dirty="0">
                <a:effectLst/>
                <a:latin typeface="Cambria" panose="02040503050406030204" pitchFamily="18" charset="0"/>
                <a:ea typeface="Cambria" panose="02040503050406030204" pitchFamily="18" charset="0"/>
              </a:rPr>
              <a:t>= &lt;0.001)</a:t>
            </a:r>
          </a:p>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Facilitates</a:t>
            </a:r>
            <a:r>
              <a:rPr lang="en-US" sz="4800" dirty="0">
                <a:effectLst/>
                <a:latin typeface="Cambria" panose="02040503050406030204" pitchFamily="18" charset="0"/>
                <a:ea typeface="Cambria" panose="02040503050406030204" pitchFamily="18" charset="0"/>
              </a:rPr>
              <a:t> (Pre:</a:t>
            </a:r>
            <a:r>
              <a:rPr lang="en-US" sz="4800" i="1" dirty="0">
                <a:effectLst/>
                <a:latin typeface="Cambria" panose="02040503050406030204" pitchFamily="18" charset="0"/>
                <a:ea typeface="Cambria" panose="02040503050406030204" pitchFamily="18" charset="0"/>
              </a:rPr>
              <a:t> M</a:t>
            </a:r>
            <a:r>
              <a:rPr lang="en-US" sz="4800" dirty="0">
                <a:effectLst/>
                <a:latin typeface="Cambria" panose="02040503050406030204" pitchFamily="18" charset="0"/>
                <a:ea typeface="Cambria" panose="02040503050406030204" pitchFamily="18" charset="0"/>
              </a:rPr>
              <a:t> = 3.90 (0.83); Post: </a:t>
            </a:r>
            <a:r>
              <a:rPr lang="en-US" sz="4800" i="1" dirty="0">
                <a:effectLst/>
                <a:latin typeface="Cambria" panose="02040503050406030204" pitchFamily="18" charset="0"/>
                <a:ea typeface="Cambria" panose="02040503050406030204" pitchFamily="18" charset="0"/>
              </a:rPr>
              <a:t>M </a:t>
            </a:r>
            <a:r>
              <a:rPr lang="en-US" sz="4800" dirty="0">
                <a:effectLst/>
                <a:latin typeface="Cambria" panose="02040503050406030204" pitchFamily="18" charset="0"/>
                <a:ea typeface="Cambria" panose="02040503050406030204" pitchFamily="18" charset="0"/>
              </a:rPr>
              <a:t>= 4.83 (0.53); (</a:t>
            </a:r>
            <a:r>
              <a:rPr lang="en-US" sz="4800" i="1" dirty="0">
                <a:effectLst/>
                <a:latin typeface="Cambria" panose="02040503050406030204" pitchFamily="18" charset="0"/>
                <a:ea typeface="Cambria" panose="02040503050406030204" pitchFamily="18" charset="0"/>
              </a:rPr>
              <a:t>t</a:t>
            </a:r>
            <a:r>
              <a:rPr lang="en-US" sz="4800" dirty="0">
                <a:effectLst/>
                <a:latin typeface="Cambria" panose="02040503050406030204" pitchFamily="18" charset="0"/>
                <a:ea typeface="Cambria" panose="02040503050406030204" pitchFamily="18" charset="0"/>
              </a:rPr>
              <a:t>= 8.42, </a:t>
            </a:r>
            <a:r>
              <a:rPr lang="en-US" sz="4800" i="1" dirty="0">
                <a:effectLst/>
                <a:latin typeface="Cambria" panose="02040503050406030204" pitchFamily="18" charset="0"/>
                <a:ea typeface="Cambria" panose="02040503050406030204" pitchFamily="18" charset="0"/>
              </a:rPr>
              <a:t>p</a:t>
            </a:r>
            <a:r>
              <a:rPr lang="en-US" sz="4800" dirty="0">
                <a:effectLst/>
                <a:latin typeface="Cambria" panose="02040503050406030204" pitchFamily="18" charset="0"/>
                <a:ea typeface="Cambria" panose="02040503050406030204" pitchFamily="18" charset="0"/>
              </a:rPr>
              <a:t> = &lt;0.001)</a:t>
            </a:r>
          </a:p>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Attitude</a:t>
            </a:r>
            <a:r>
              <a:rPr lang="en-US" sz="4800" dirty="0">
                <a:effectLst/>
                <a:latin typeface="Cambria" panose="02040503050406030204" pitchFamily="18" charset="0"/>
                <a:ea typeface="Cambria" panose="02040503050406030204" pitchFamily="18" charset="0"/>
              </a:rPr>
              <a:t> (Pre: Mdn = 3.75, Range 3[2.5-5.5] Post: Mdn= 4.75, Range 2.75[3- 5.75] (Z= 5.79, </a:t>
            </a:r>
            <a:r>
              <a:rPr lang="en-US" sz="4800" i="1" dirty="0">
                <a:effectLst/>
                <a:latin typeface="Cambria" panose="02040503050406030204" pitchFamily="18" charset="0"/>
                <a:ea typeface="Cambria" panose="02040503050406030204" pitchFamily="18" charset="0"/>
              </a:rPr>
              <a:t>p </a:t>
            </a:r>
            <a:r>
              <a:rPr lang="en-US" sz="4800" dirty="0">
                <a:effectLst/>
                <a:latin typeface="Cambria" panose="02040503050406030204" pitchFamily="18" charset="0"/>
                <a:ea typeface="Cambria" panose="02040503050406030204" pitchFamily="18" charset="0"/>
              </a:rPr>
              <a:t>= &lt; 0.001)</a:t>
            </a:r>
          </a:p>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Patient safety </a:t>
            </a:r>
            <a:r>
              <a:rPr lang="en-US" sz="4800" dirty="0">
                <a:effectLst/>
                <a:latin typeface="Cambria" panose="02040503050406030204" pitchFamily="18" charset="0"/>
                <a:ea typeface="Cambria" panose="02040503050406030204" pitchFamily="18" charset="0"/>
              </a:rPr>
              <a:t>(Pre: </a:t>
            </a:r>
            <a:r>
              <a:rPr lang="en-US" sz="4800" i="1" dirty="0">
                <a:effectLst/>
                <a:latin typeface="Cambria" panose="02040503050406030204" pitchFamily="18" charset="0"/>
                <a:ea typeface="Cambria" panose="02040503050406030204" pitchFamily="18" charset="0"/>
              </a:rPr>
              <a:t>M </a:t>
            </a:r>
            <a:r>
              <a:rPr lang="en-US" sz="4800" dirty="0">
                <a:effectLst/>
                <a:latin typeface="Cambria" panose="02040503050406030204" pitchFamily="18" charset="0"/>
                <a:ea typeface="Cambria" panose="02040503050406030204" pitchFamily="18" charset="0"/>
              </a:rPr>
              <a:t>= 3.67 (0.69); Post</a:t>
            </a:r>
            <a:r>
              <a:rPr lang="en-US" sz="4800" i="1" dirty="0">
                <a:effectLst/>
                <a:latin typeface="Cambria" panose="02040503050406030204" pitchFamily="18" charset="0"/>
                <a:ea typeface="Cambria" panose="02040503050406030204" pitchFamily="18" charset="0"/>
              </a:rPr>
              <a:t>: M</a:t>
            </a:r>
            <a:r>
              <a:rPr lang="en-US" sz="4800" dirty="0">
                <a:effectLst/>
                <a:latin typeface="Cambria" panose="02040503050406030204" pitchFamily="18" charset="0"/>
                <a:ea typeface="Cambria" panose="02040503050406030204" pitchFamily="18" charset="0"/>
              </a:rPr>
              <a:t>= 4.38 (0.50); (</a:t>
            </a:r>
            <a:r>
              <a:rPr lang="en-US" sz="4800" i="1" dirty="0">
                <a:effectLst/>
                <a:latin typeface="Cambria" panose="02040503050406030204" pitchFamily="18" charset="0"/>
                <a:ea typeface="Cambria" panose="02040503050406030204" pitchFamily="18" charset="0"/>
              </a:rPr>
              <a:t>t</a:t>
            </a:r>
            <a:r>
              <a:rPr lang="en-US" sz="4800" dirty="0">
                <a:effectLst/>
                <a:latin typeface="Cambria" panose="02040503050406030204" pitchFamily="18" charset="0"/>
                <a:ea typeface="Cambria" panose="02040503050406030204" pitchFamily="18" charset="0"/>
              </a:rPr>
              <a:t> = 7.03, </a:t>
            </a:r>
            <a:r>
              <a:rPr lang="en-US" sz="4800" i="1" dirty="0">
                <a:effectLst/>
                <a:latin typeface="Cambria" panose="02040503050406030204" pitchFamily="18" charset="0"/>
                <a:ea typeface="Cambria" panose="02040503050406030204" pitchFamily="18" charset="0"/>
              </a:rPr>
              <a:t>p </a:t>
            </a:r>
            <a:r>
              <a:rPr lang="en-US" sz="4800" dirty="0">
                <a:effectLst/>
                <a:latin typeface="Cambria" panose="02040503050406030204" pitchFamily="18" charset="0"/>
                <a:ea typeface="Cambria" panose="02040503050406030204" pitchFamily="18" charset="0"/>
              </a:rPr>
              <a:t>= &lt;0.001)</a:t>
            </a:r>
          </a:p>
          <a:p>
            <a:pPr marL="0" marR="0" algn="l" eaLnBrk="0" fontAlgn="base" hangingPunct="0">
              <a:spcBef>
                <a:spcPts val="0"/>
              </a:spcBef>
              <a:spcAft>
                <a:spcPts val="0"/>
              </a:spcAft>
            </a:pPr>
            <a:r>
              <a:rPr lang="en-US" sz="4800" b="1" dirty="0">
                <a:effectLst/>
                <a:latin typeface="Cambria" panose="02040503050406030204" pitchFamily="18" charset="0"/>
                <a:ea typeface="Cambria" panose="02040503050406030204" pitchFamily="18" charset="0"/>
              </a:rPr>
              <a:t>Education </a:t>
            </a:r>
            <a:r>
              <a:rPr lang="en-US" sz="4800" dirty="0">
                <a:effectLst/>
                <a:latin typeface="Cambria" panose="02040503050406030204" pitchFamily="18" charset="0"/>
                <a:ea typeface="Cambria" panose="02040503050406030204" pitchFamily="18" charset="0"/>
              </a:rPr>
              <a:t>(Pre: Mdn = 4, Range 3.5[2.5-6] Post: (Mdn = 5, Range 2[4-6]; </a:t>
            </a:r>
            <a:r>
              <a:rPr lang="en-US" sz="4800" i="1" dirty="0">
                <a:effectLst/>
                <a:latin typeface="Cambria" panose="02040503050406030204" pitchFamily="18" charset="0"/>
                <a:ea typeface="Cambria" panose="02040503050406030204" pitchFamily="18" charset="0"/>
              </a:rPr>
              <a:t>(Z</a:t>
            </a:r>
            <a:r>
              <a:rPr lang="en-US" sz="4800" dirty="0">
                <a:effectLst/>
                <a:latin typeface="Cambria" panose="02040503050406030204" pitchFamily="18" charset="0"/>
                <a:ea typeface="Cambria" panose="02040503050406030204" pitchFamily="18" charset="0"/>
              </a:rPr>
              <a:t> = 6.784, </a:t>
            </a:r>
            <a:r>
              <a:rPr lang="en-US" sz="4800" i="1" dirty="0">
                <a:effectLst/>
                <a:latin typeface="Cambria" panose="02040503050406030204" pitchFamily="18" charset="0"/>
                <a:ea typeface="Cambria" panose="02040503050406030204" pitchFamily="18" charset="0"/>
              </a:rPr>
              <a:t>p</a:t>
            </a:r>
            <a:r>
              <a:rPr lang="en-US" sz="4800" dirty="0">
                <a:effectLst/>
                <a:latin typeface="Cambria" panose="02040503050406030204" pitchFamily="18" charset="0"/>
                <a:ea typeface="Cambria" panose="02040503050406030204" pitchFamily="18" charset="0"/>
              </a:rPr>
              <a:t> = &lt;0.001</a:t>
            </a:r>
          </a:p>
          <a:p>
            <a:pPr marL="0" marR="0" algn="l" eaLnBrk="0" fontAlgn="base" hangingPunct="0">
              <a:spcBef>
                <a:spcPts val="0"/>
              </a:spcBef>
              <a:spcAft>
                <a:spcPts val="0"/>
              </a:spcAft>
            </a:pPr>
            <a:endParaRPr lang="en-US" sz="1000" dirty="0">
              <a:effectLst/>
              <a:latin typeface="Cambria" panose="02040503050406030204" pitchFamily="18" charset="0"/>
              <a:ea typeface="Cambria" panose="02040503050406030204" pitchFamily="18" charset="0"/>
            </a:endParaRPr>
          </a:p>
          <a:p>
            <a:pPr marL="0" marR="0" algn="l" eaLnBrk="0" fontAlgn="base" hangingPunct="0">
              <a:spcBef>
                <a:spcPts val="0"/>
              </a:spcBef>
              <a:spcAft>
                <a:spcPts val="0"/>
              </a:spcAft>
            </a:pPr>
            <a:r>
              <a:rPr lang="en-US" sz="4800" b="1" dirty="0">
                <a:latin typeface="Cambria" panose="02040503050406030204" pitchFamily="18" charset="0"/>
                <a:ea typeface="Cambria" panose="02040503050406030204" pitchFamily="18" charset="0"/>
              </a:rPr>
              <a:t>BIS Usage</a:t>
            </a:r>
            <a:r>
              <a:rPr lang="en-US" sz="4800" dirty="0">
                <a:latin typeface="Cambria" panose="02040503050406030204" pitchFamily="18" charset="0"/>
                <a:ea typeface="Cambria" panose="02040503050406030204" pitchFamily="18" charset="0"/>
              </a:rPr>
              <a:t>: Jan: 33.3%,  Feb: 62.5%, March: 54.5%  and April: 66.6%.</a:t>
            </a:r>
            <a:endParaRPr lang="en-US" sz="4800" dirty="0">
              <a:effectLst/>
              <a:latin typeface="Cambria" panose="02040503050406030204" pitchFamily="18" charset="0"/>
              <a:ea typeface="Cambria" panose="02040503050406030204" pitchFamily="18" charset="0"/>
            </a:endParaRPr>
          </a:p>
          <a:p>
            <a:pPr marL="0" marR="0" algn="just" eaLnBrk="0" fontAlgn="base" hangingPunct="0">
              <a:spcBef>
                <a:spcPts val="0"/>
              </a:spcBef>
              <a:spcAft>
                <a:spcPts val="0"/>
              </a:spcAft>
            </a:pPr>
            <a:endParaRPr lang="en-US" sz="4800" dirty="0">
              <a:effectLst/>
              <a:latin typeface="Cambria" panose="02040503050406030204" pitchFamily="18" charset="0"/>
              <a:ea typeface="Cambria" panose="02040503050406030204" pitchFamily="18" charset="0"/>
            </a:endParaRPr>
          </a:p>
        </p:txBody>
      </p:sp>
      <p:sp>
        <p:nvSpPr>
          <p:cNvPr id="20" name="TextBox 19">
            <a:extLst>
              <a:ext uri="{FF2B5EF4-FFF2-40B4-BE49-F238E27FC236}">
                <a16:creationId xmlns:a16="http://schemas.microsoft.com/office/drawing/2014/main" id="{BA30837B-3DB0-4796-9FF7-1A2FF8713B19}"/>
              </a:ext>
            </a:extLst>
          </p:cNvPr>
          <p:cNvSpPr txBox="1"/>
          <p:nvPr/>
        </p:nvSpPr>
        <p:spPr>
          <a:xfrm>
            <a:off x="37566600" y="11821252"/>
            <a:ext cx="10315280" cy="11172289"/>
          </a:xfrm>
          <a:prstGeom prst="rect">
            <a:avLst/>
          </a:prstGeom>
          <a:noFill/>
        </p:spPr>
        <p:txBody>
          <a:bodyPr wrap="square">
            <a:spAutoFit/>
          </a:bodyPr>
          <a:lstStyle/>
          <a:p>
            <a:pPr marL="685800" marR="0" indent="-685800" algn="l" eaLnBrk="0" fontAlgn="base" hangingPunct="0">
              <a:spcBef>
                <a:spcPts val="0"/>
              </a:spcBef>
              <a:spcAft>
                <a:spcPts val="0"/>
              </a:spcAft>
              <a:buFont typeface="Arial" panose="020B0604020202020204" pitchFamily="34" charset="0"/>
              <a:buChar char="•"/>
            </a:pPr>
            <a:r>
              <a:rPr lang="en-US" sz="4800" dirty="0">
                <a:solidFill>
                  <a:srgbClr val="000000"/>
                </a:solidFill>
                <a:latin typeface="Cambria" panose="02040503050406030204" pitchFamily="18" charset="0"/>
                <a:ea typeface="Cambria" panose="02040503050406030204" pitchFamily="18" charset="0"/>
              </a:rPr>
              <a:t>Large metropolitan h</a:t>
            </a:r>
            <a:r>
              <a:rPr lang="en-US" sz="4800" kern="1200" dirty="0">
                <a:solidFill>
                  <a:srgbClr val="000000"/>
                </a:solidFill>
                <a:effectLst/>
                <a:latin typeface="Cambria" panose="02040503050406030204" pitchFamily="18" charset="0"/>
                <a:ea typeface="Cambria" panose="02040503050406030204" pitchFamily="18" charset="0"/>
              </a:rPr>
              <a:t>ospital, Dallas, TX. </a:t>
            </a:r>
          </a:p>
          <a:p>
            <a:pPr marL="685800" marR="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latin typeface="Cambria" panose="02040503050406030204" pitchFamily="18" charset="0"/>
                <a:ea typeface="Cambria" panose="02040503050406030204" pitchFamily="18" charset="0"/>
              </a:rPr>
              <a:t>IRB approval, &amp; letter of support obtained.</a:t>
            </a:r>
          </a:p>
          <a:p>
            <a:pPr marL="685800" indent="-685800" algn="l">
              <a:spcBef>
                <a:spcPts val="0"/>
              </a:spcBef>
              <a:spcAft>
                <a:spcPts val="0"/>
              </a:spcAft>
              <a:buFont typeface="Arial" panose="020B0604020202020204" pitchFamily="34" charset="0"/>
              <a:buChar char="•"/>
            </a:pPr>
            <a:r>
              <a:rPr lang="en-US" sz="4800" kern="1200" dirty="0">
                <a:solidFill>
                  <a:schemeClr val="tx1"/>
                </a:solidFill>
                <a:effectLst/>
                <a:latin typeface="Cambria" panose="02040503050406030204" pitchFamily="18" charset="0"/>
                <a:ea typeface="Cambria" panose="02040503050406030204" pitchFamily="18" charset="0"/>
              </a:rPr>
              <a:t>Pre-test and </a:t>
            </a:r>
            <a:r>
              <a:rPr lang="en-US" sz="4800" kern="1200" dirty="0">
                <a:solidFill>
                  <a:srgbClr val="000000"/>
                </a:solidFill>
                <a:effectLst/>
                <a:latin typeface="Cambria" panose="02040503050406030204" pitchFamily="18" charset="0"/>
                <a:ea typeface="Cambria" panose="02040503050406030204" pitchFamily="18" charset="0"/>
              </a:rPr>
              <a:t>Post-test method</a:t>
            </a:r>
          </a:p>
          <a:p>
            <a:pPr marL="685800" marR="0" indent="-685800" algn="l" eaLnBrk="0" fontAlgn="base" hangingPunct="0">
              <a:spcBef>
                <a:spcPts val="0"/>
              </a:spcBef>
              <a:spcAft>
                <a:spcPts val="0"/>
              </a:spcAft>
              <a:buFont typeface="Arial" panose="020B0604020202020204" pitchFamily="34" charset="0"/>
              <a:buChar char="•"/>
            </a:pPr>
            <a:r>
              <a:rPr lang="en-US" sz="4800" kern="1200" dirty="0">
                <a:solidFill>
                  <a:schemeClr val="tx1"/>
                </a:solidFill>
                <a:latin typeface="Cambria" panose="02040503050406030204" pitchFamily="18" charset="0"/>
                <a:ea typeface="Cambria" panose="02040503050406030204" pitchFamily="18" charset="0"/>
              </a:rPr>
              <a:t>Convenience  sampling: n=52 nurses</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In-service:  WebEx, PowerPoint  </a:t>
            </a:r>
            <a:endParaRPr lang="en-US" sz="4800" dirty="0">
              <a:effectLst/>
              <a:latin typeface="Cambria" panose="02040503050406030204" pitchFamily="18" charset="0"/>
              <a:ea typeface="Cambria" panose="02040503050406030204" pitchFamily="18" charset="0"/>
            </a:endParaRP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Flyers and emails  </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latin typeface="Cambria" panose="02040503050406030204" pitchFamily="18" charset="0"/>
                <a:ea typeface="Cambria" panose="02040503050406030204" pitchFamily="18" charset="0"/>
              </a:rPr>
              <a:t>Data collection: Survey &amp; Chart reviews </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latin typeface="Cambria" panose="02040503050406030204" pitchFamily="18" charset="0"/>
                <a:ea typeface="Cambria" panose="02040503050406030204" pitchFamily="18" charset="0"/>
              </a:rPr>
              <a:t>Project time (1/2021- 4/2021)</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rPr>
              <a:t>Multi-disciplinary team approach</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latin typeface="Cambria" panose="02040503050406030204" pitchFamily="18" charset="0"/>
                <a:ea typeface="Cambria" panose="02040503050406030204" pitchFamily="18" charset="0"/>
              </a:rPr>
              <a:t>Data Analysis: Descriptive stats, </a:t>
            </a:r>
            <a:r>
              <a:rPr lang="en-US" sz="4800" i="1" kern="1200" dirty="0">
                <a:solidFill>
                  <a:srgbClr val="000000"/>
                </a:solidFill>
                <a:latin typeface="Cambria" panose="02040503050406030204" pitchFamily="18" charset="0"/>
                <a:ea typeface="Cambria" panose="02040503050406030204" pitchFamily="18" charset="0"/>
              </a:rPr>
              <a:t>Paired t-test, </a:t>
            </a:r>
            <a:r>
              <a:rPr lang="en-US" sz="4800" kern="1200" dirty="0">
                <a:solidFill>
                  <a:srgbClr val="000000"/>
                </a:solidFill>
                <a:latin typeface="Cambria" panose="02040503050406030204" pitchFamily="18" charset="0"/>
                <a:ea typeface="Cambria" panose="02040503050406030204" pitchFamily="18" charset="0"/>
              </a:rPr>
              <a:t>Z test. and Cohens’ d.</a:t>
            </a:r>
          </a:p>
        </p:txBody>
      </p:sp>
      <p:pic>
        <p:nvPicPr>
          <p:cNvPr id="15" name="Picture 14">
            <a:extLst>
              <a:ext uri="{FF2B5EF4-FFF2-40B4-BE49-F238E27FC236}">
                <a16:creationId xmlns:a16="http://schemas.microsoft.com/office/drawing/2014/main" id="{B0F6AB22-17A9-47E7-827E-9B7C8FF87C4B}"/>
              </a:ext>
            </a:extLst>
          </p:cNvPr>
          <p:cNvPicPr>
            <a:picLocks noChangeAspect="1"/>
          </p:cNvPicPr>
          <p:nvPr/>
        </p:nvPicPr>
        <p:blipFill>
          <a:blip r:embed="rId2"/>
          <a:stretch>
            <a:fillRect/>
          </a:stretch>
        </p:blipFill>
        <p:spPr>
          <a:xfrm>
            <a:off x="26068592" y="18699097"/>
            <a:ext cx="10200980" cy="6194410"/>
          </a:xfrm>
          <a:prstGeom prst="rect">
            <a:avLst/>
          </a:prstGeom>
        </p:spPr>
      </p:pic>
      <p:sp>
        <p:nvSpPr>
          <p:cNvPr id="21" name="TextBox 20">
            <a:extLst>
              <a:ext uri="{FF2B5EF4-FFF2-40B4-BE49-F238E27FC236}">
                <a16:creationId xmlns:a16="http://schemas.microsoft.com/office/drawing/2014/main" id="{76043032-C29D-4682-99BC-DB72D29C9742}"/>
              </a:ext>
            </a:extLst>
          </p:cNvPr>
          <p:cNvSpPr txBox="1"/>
          <p:nvPr/>
        </p:nvSpPr>
        <p:spPr>
          <a:xfrm>
            <a:off x="37680900" y="25215154"/>
            <a:ext cx="10200980" cy="11172289"/>
          </a:xfrm>
          <a:prstGeom prst="rect">
            <a:avLst/>
          </a:prstGeom>
          <a:noFill/>
        </p:spPr>
        <p:txBody>
          <a:bodyPr wrap="square">
            <a:spAutoFit/>
          </a:bodyPr>
          <a:lstStyle/>
          <a:p>
            <a:pPr marL="685800" marR="0" lvl="0" indent="-685800" algn="l" eaLnBrk="0" fontAlgn="base" hangingPunct="0">
              <a:spcBef>
                <a:spcPts val="0"/>
              </a:spcBef>
              <a:spcAft>
                <a:spcPts val="0"/>
              </a:spcAft>
              <a:buFont typeface="Arial" panose="020B0604020202020204" pitchFamily="34" charset="0"/>
              <a:buChar char="•"/>
            </a:pPr>
            <a:endPar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endParaRP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The post-test</a:t>
            </a:r>
            <a:r>
              <a:rPr lang="en-US" sz="4800" dirty="0">
                <a:solidFill>
                  <a:srgbClr val="000000"/>
                </a:solidFill>
                <a:latin typeface="Cambria" panose="02040503050406030204" pitchFamily="18" charset="0"/>
                <a:ea typeface="Cambria" panose="02040503050406030204" pitchFamily="18" charset="0"/>
                <a:cs typeface="Arial" panose="020B0604020202020204" pitchFamily="34" charset="0"/>
              </a:rPr>
              <a:t> results showed positive outcomes through education.</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Sustainability: ICU nurse residency program and ICU  checklist. </a:t>
            </a: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latin typeface="Cambria" panose="02040503050406030204" pitchFamily="18" charset="0"/>
                <a:ea typeface="Cambria" panose="02040503050406030204" pitchFamily="18" charset="0"/>
                <a:cs typeface="Arial" panose="020B0604020202020204" pitchFamily="34" charset="0"/>
              </a:rPr>
              <a:t>A</a:t>
            </a: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dvocate on use BIS protocol. </a:t>
            </a:r>
            <a:endParaRPr lang="en-US" sz="4800" dirty="0">
              <a:effectLst/>
              <a:latin typeface="Cambria" panose="02040503050406030204" pitchFamily="18" charset="0"/>
              <a:ea typeface="Cambria" panose="02040503050406030204" pitchFamily="18" charset="0"/>
            </a:endParaRPr>
          </a:p>
          <a:p>
            <a:pPr marL="685800" marR="0" lvl="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More physician engagement  </a:t>
            </a:r>
            <a:endParaRPr lang="en-US" sz="4800" dirty="0">
              <a:effectLst/>
              <a:latin typeface="Cambria" panose="02040503050406030204" pitchFamily="18" charset="0"/>
              <a:ea typeface="Cambria" panose="02040503050406030204" pitchFamily="18" charset="0"/>
            </a:endParaRPr>
          </a:p>
          <a:p>
            <a:pPr marL="685800" marR="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Further studies: relation of  BIS on hemodynamic variation &amp; incidences of awake paralysis.</a:t>
            </a:r>
          </a:p>
          <a:p>
            <a:pPr marL="685800" marR="0" indent="-685800" algn="l" eaLnBrk="0" fontAlgn="base" hangingPunct="0">
              <a:spcBef>
                <a:spcPts val="0"/>
              </a:spcBef>
              <a:spcAft>
                <a:spcPts val="0"/>
              </a:spcAft>
              <a:buFont typeface="Arial" panose="020B0604020202020204" pitchFamily="34" charset="0"/>
              <a:buChar char="•"/>
            </a:pPr>
            <a:r>
              <a:rPr lang="en-US" sz="4800" dirty="0">
                <a:solidFill>
                  <a:srgbClr val="000000"/>
                </a:solidFill>
                <a:latin typeface="Cambria" panose="02040503050406030204" pitchFamily="18" charset="0"/>
                <a:ea typeface="Cambria" panose="02040503050406030204" pitchFamily="18" charset="0"/>
                <a:cs typeface="Arial" panose="020B0604020202020204" pitchFamily="34" charset="0"/>
              </a:rPr>
              <a:t>Studies on u</a:t>
            </a: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se in pediatric population.</a:t>
            </a:r>
          </a:p>
          <a:p>
            <a:pPr marL="685800" marR="0" indent="-685800" algn="l" eaLnBrk="0" fontAlgn="base" hangingPunct="0">
              <a:spcBef>
                <a:spcPts val="0"/>
              </a:spcBef>
              <a:spcAft>
                <a:spcPts val="0"/>
              </a:spcAft>
              <a:buFont typeface="Arial" panose="020B0604020202020204" pitchFamily="34" charset="0"/>
              <a:buChar char="•"/>
            </a:pP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 Monitor </a:t>
            </a:r>
            <a:r>
              <a:rPr lang="en-US" sz="4800" dirty="0">
                <a:solidFill>
                  <a:srgbClr val="000000"/>
                </a:solidFill>
                <a:latin typeface="Cambria" panose="02040503050406030204" pitchFamily="18" charset="0"/>
                <a:ea typeface="Cambria" panose="02040503050406030204" pitchFamily="18" charset="0"/>
                <a:cs typeface="Arial" panose="020B0604020202020204" pitchFamily="34" charset="0"/>
              </a:rPr>
              <a:t>i</a:t>
            </a:r>
            <a:r>
              <a:rPr lang="en-US" sz="4800" kern="12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ts use in heavily sedated patients  but not on NMB agents. </a:t>
            </a:r>
            <a:endParaRPr lang="en-US" sz="4800" dirty="0">
              <a:effectLst/>
              <a:latin typeface="Cambria" panose="02040503050406030204" pitchFamily="18" charset="0"/>
              <a:ea typeface="Cambria" panose="02040503050406030204" pitchFamily="18" charset="0"/>
            </a:endParaRPr>
          </a:p>
        </p:txBody>
      </p:sp>
      <p:sp>
        <p:nvSpPr>
          <p:cNvPr id="12" name="Text Placeholder 11">
            <a:extLst>
              <a:ext uri="{FF2B5EF4-FFF2-40B4-BE49-F238E27FC236}">
                <a16:creationId xmlns:a16="http://schemas.microsoft.com/office/drawing/2014/main" id="{8011A5EB-47A9-4134-8BDB-C16B96C68578}"/>
              </a:ext>
            </a:extLst>
          </p:cNvPr>
          <p:cNvSpPr>
            <a:spLocks noGrp="1"/>
          </p:cNvSpPr>
          <p:nvPr>
            <p:ph type="body" sz="quarter" idx="20"/>
          </p:nvPr>
        </p:nvSpPr>
        <p:spPr>
          <a:xfrm>
            <a:off x="37680900" y="23494967"/>
            <a:ext cx="10429580" cy="1845718"/>
          </a:xfrm>
        </p:spPr>
        <p:txBody>
          <a:bodyPr/>
          <a:lstStyle/>
          <a:p>
            <a:r>
              <a:rPr lang="en-US" dirty="0"/>
              <a:t>Implications for Practice</a:t>
            </a:r>
          </a:p>
        </p:txBody>
      </p:sp>
      <p:cxnSp>
        <p:nvCxnSpPr>
          <p:cNvPr id="10" name="Straight Arrow Connector 9">
            <a:extLst>
              <a:ext uri="{FF2B5EF4-FFF2-40B4-BE49-F238E27FC236}">
                <a16:creationId xmlns:a16="http://schemas.microsoft.com/office/drawing/2014/main" id="{6D1676AA-EAA3-484F-AF92-F0B1CF6BF209}"/>
              </a:ext>
            </a:extLst>
          </p:cNvPr>
          <p:cNvCxnSpPr/>
          <p:nvPr/>
        </p:nvCxnSpPr>
        <p:spPr bwMode="auto">
          <a:xfrm flipH="1">
            <a:off x="31579457" y="18059400"/>
            <a:ext cx="15268" cy="32657"/>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14" name="Straight Arrow Connector 13">
            <a:extLst>
              <a:ext uri="{FF2B5EF4-FFF2-40B4-BE49-F238E27FC236}">
                <a16:creationId xmlns:a16="http://schemas.microsoft.com/office/drawing/2014/main" id="{A63657C6-45ED-4576-BAF7-DC461E40E3C7}"/>
              </a:ext>
            </a:extLst>
          </p:cNvPr>
          <p:cNvCxnSpPr>
            <a:cxnSpLocks/>
          </p:cNvCxnSpPr>
          <p:nvPr/>
        </p:nvCxnSpPr>
        <p:spPr bwMode="auto">
          <a:xfrm flipH="1">
            <a:off x="31710086" y="17961429"/>
            <a:ext cx="32657" cy="32657"/>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28" name="Arrow: Left-Right 27">
            <a:extLst>
              <a:ext uri="{FF2B5EF4-FFF2-40B4-BE49-F238E27FC236}">
                <a16:creationId xmlns:a16="http://schemas.microsoft.com/office/drawing/2014/main" id="{66603371-47FB-4A0E-B976-035BAD6513E2}"/>
              </a:ext>
            </a:extLst>
          </p:cNvPr>
          <p:cNvSpPr/>
          <p:nvPr/>
        </p:nvSpPr>
        <p:spPr bwMode="auto">
          <a:xfrm>
            <a:off x="32156400" y="15936686"/>
            <a:ext cx="45719" cy="224642"/>
          </a:xfrm>
          <a:prstGeom prst="lef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pitchFamily="-65" charset="0"/>
            </a:endParaRPr>
          </a:p>
        </p:txBody>
      </p:sp>
      <p:pic>
        <p:nvPicPr>
          <p:cNvPr id="26" name="Picture 25">
            <a:extLst>
              <a:ext uri="{FF2B5EF4-FFF2-40B4-BE49-F238E27FC236}">
                <a16:creationId xmlns:a16="http://schemas.microsoft.com/office/drawing/2014/main" id="{2B4E48C0-D486-44A0-9B7B-A6C5FB5D3F93}"/>
              </a:ext>
            </a:extLst>
          </p:cNvPr>
          <p:cNvPicPr>
            <a:picLocks noChangeAspect="1"/>
          </p:cNvPicPr>
          <p:nvPr/>
        </p:nvPicPr>
        <p:blipFill>
          <a:blip r:embed="rId3"/>
          <a:stretch>
            <a:fillRect/>
          </a:stretch>
        </p:blipFill>
        <p:spPr>
          <a:xfrm rot="10800000" flipV="1">
            <a:off x="2743200" y="11707949"/>
            <a:ext cx="7196455" cy="5784718"/>
          </a:xfrm>
          <a:prstGeom prst="rect">
            <a:avLst/>
          </a:prstGeom>
        </p:spPr>
      </p:pic>
      <p:pic>
        <p:nvPicPr>
          <p:cNvPr id="24" name="Picture 23">
            <a:extLst>
              <a:ext uri="{FF2B5EF4-FFF2-40B4-BE49-F238E27FC236}">
                <a16:creationId xmlns:a16="http://schemas.microsoft.com/office/drawing/2014/main" id="{6EBB2EBA-BBB9-4BB8-947B-80613E4B4E5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068593" y="27376455"/>
            <a:ext cx="10200979" cy="7135978"/>
          </a:xfrm>
          <a:prstGeom prst="rect">
            <a:avLst/>
          </a:prstGeom>
          <a:noFill/>
        </p:spPr>
      </p:pic>
      <p:sp>
        <p:nvSpPr>
          <p:cNvPr id="9" name="Rectangle 2">
            <a:extLst>
              <a:ext uri="{FF2B5EF4-FFF2-40B4-BE49-F238E27FC236}">
                <a16:creationId xmlns:a16="http://schemas.microsoft.com/office/drawing/2014/main" id="{5B4A49EA-A71C-408F-BAD1-D9799BB94E0A}"/>
              </a:ext>
            </a:extLst>
          </p:cNvPr>
          <p:cNvSpPr>
            <a:spLocks noChangeArrowheads="1"/>
          </p:cNvSpPr>
          <p:nvPr/>
        </p:nvSpPr>
        <p:spPr bwMode="auto">
          <a:xfrm>
            <a:off x="0" y="0"/>
            <a:ext cx="4937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5" name="Chart 24">
            <a:extLst>
              <a:ext uri="{FF2B5EF4-FFF2-40B4-BE49-F238E27FC236}">
                <a16:creationId xmlns:a16="http://schemas.microsoft.com/office/drawing/2014/main" id="{364BCE3B-4618-4411-9061-C164600AB558}"/>
              </a:ext>
            </a:extLst>
          </p:cNvPr>
          <p:cNvGraphicFramePr/>
          <p:nvPr/>
        </p:nvGraphicFramePr>
        <p:xfrm>
          <a:off x="0" y="0"/>
          <a:ext cx="5571490" cy="3245485"/>
        </p:xfrm>
        <a:graphic>
          <a:graphicData uri="http://schemas.openxmlformats.org/drawingml/2006/chart">
            <c:chart xmlns:c="http://schemas.openxmlformats.org/drawingml/2006/chart" xmlns:r="http://schemas.openxmlformats.org/officeDocument/2006/relationships" r:id="rId5"/>
          </a:graphicData>
        </a:graphic>
      </p:graphicFrame>
      <p:pic>
        <p:nvPicPr>
          <p:cNvPr id="18" name="Picture 17">
            <a:extLst>
              <a:ext uri="{FF2B5EF4-FFF2-40B4-BE49-F238E27FC236}">
                <a16:creationId xmlns:a16="http://schemas.microsoft.com/office/drawing/2014/main" id="{203920B2-28AE-48ED-8093-ED37A80B7677}"/>
              </a:ext>
            </a:extLst>
          </p:cNvPr>
          <p:cNvPicPr>
            <a:picLocks noChangeAspect="1"/>
          </p:cNvPicPr>
          <p:nvPr/>
        </p:nvPicPr>
        <p:blipFill>
          <a:blip r:embed="rId6"/>
          <a:stretch>
            <a:fillRect/>
          </a:stretch>
        </p:blipFill>
        <p:spPr>
          <a:xfrm>
            <a:off x="26068592" y="34744655"/>
            <a:ext cx="10200980" cy="6220922"/>
          </a:xfrm>
          <a:prstGeom prst="rect">
            <a:avLst/>
          </a:prstGeom>
        </p:spPr>
      </p:pic>
    </p:spTree>
    <p:extLst>
      <p:ext uri="{BB962C8B-B14F-4D97-AF65-F5344CB8AC3E}">
        <p14:creationId xmlns:p14="http://schemas.microsoft.com/office/powerpoint/2010/main" val="1326340112"/>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6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65"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45504</TotalTime>
  <Words>725</Words>
  <Application>Microsoft Office PowerPoint</Application>
  <PresentationFormat>Custom</PresentationFormat>
  <Paragraphs>106</Paragraphs>
  <Slides>1</Slides>
  <Notes>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vt:i4>
      </vt:variant>
    </vt:vector>
  </HeadingPairs>
  <TitlesOfParts>
    <vt:vector size="11" baseType="lpstr">
      <vt:lpstr>Arial</vt:lpstr>
      <vt:lpstr>Calibri</vt:lpstr>
      <vt:lpstr>Calibri Light</vt:lpstr>
      <vt:lpstr>Cambria</vt:lpstr>
      <vt:lpstr>Times</vt:lpstr>
      <vt:lpstr>Times New Roman</vt:lpstr>
      <vt:lpstr>1_Custom Design</vt:lpstr>
      <vt:lpstr>1_Blank Presentation</vt:lpstr>
      <vt:lpstr>Custom Design</vt:lpstr>
      <vt:lpstr>2_Custom Design</vt:lpstr>
      <vt:lpstr>   Nurse Education to Improve Use of BIS Protocol for Patients on Neuromuscular Blocking Agents: A Quality Initiative Sunitha Abraham (AG-ACNP, MSN, RN), Dr. Laura Monahan, (OFS, DNP, MBA, RN)  </vt:lpstr>
    </vt:vector>
  </TitlesOfParts>
  <Company>twu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Banke Babalola</dc:creator>
  <cp:keywords>CTPClassification=CTP_NT</cp:keywords>
  <cp:lastModifiedBy>Laura Monahan</cp:lastModifiedBy>
  <cp:revision>267</cp:revision>
  <dcterms:created xsi:type="dcterms:W3CDTF">2006-02-08T22:47:14Z</dcterms:created>
  <dcterms:modified xsi:type="dcterms:W3CDTF">2023-03-29T23:13:49Z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8531ab24-ad81-4af9-924e-29fc7f3abc40</vt:lpwstr>
  </property>
  <property fmtid="{D5CDD505-2E9C-101B-9397-08002B2CF9AE}" pid="3" name="CTP_TimeStamp">
    <vt:lpwstr>2018-09-12 18:44:10Z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