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8" r:id="rId8"/>
    <p:sldId id="267" r:id="rId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4660"/>
  </p:normalViewPr>
  <p:slideViewPr>
    <p:cSldViewPr>
      <p:cViewPr>
        <p:scale>
          <a:sx n="100" d="100"/>
          <a:sy n="100" d="100"/>
        </p:scale>
        <p:origin x="-4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2501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971" y="0"/>
            <a:ext cx="3012500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7EAAF-ACC1-479D-8EC3-A41262DCD24F}" type="datetimeFigureOut">
              <a:rPr lang="en-US" smtClean="0"/>
              <a:t>2/24/2011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8037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809" y="4387767"/>
            <a:ext cx="556006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78"/>
            <a:ext cx="3012501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971" y="8772378"/>
            <a:ext cx="3012500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D983B-CF6E-4424-A487-01372260F9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D983B-CF6E-4424-A487-01372260F9C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B239E-D681-4088-B710-7571FE351467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C62D-01C7-40DA-8BA0-A794624136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1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55788" y="838200"/>
            <a:ext cx="5230812" cy="5454650"/>
            <a:chOff x="2541588" y="1174750"/>
            <a:chExt cx="5230812" cy="5454650"/>
          </a:xfrm>
        </p:grpSpPr>
        <p:sp>
          <p:nvSpPr>
            <p:cNvPr id="6" name="Freeform 35"/>
            <p:cNvSpPr>
              <a:spLocks noChangeAspect="1"/>
            </p:cNvSpPr>
            <p:nvPr/>
          </p:nvSpPr>
          <p:spPr bwMode="auto">
            <a:xfrm rot="4905649" flipH="1">
              <a:off x="2762201" y="3753644"/>
              <a:ext cx="1300163" cy="466725"/>
            </a:xfrm>
            <a:custGeom>
              <a:avLst/>
              <a:gdLst>
                <a:gd name="T0" fmla="*/ 939 w 1216"/>
                <a:gd name="T1" fmla="*/ 201 h 416"/>
                <a:gd name="T2" fmla="*/ 1087 w 1216"/>
                <a:gd name="T3" fmla="*/ 184 h 416"/>
                <a:gd name="T4" fmla="*/ 1155 w 1216"/>
                <a:gd name="T5" fmla="*/ 222 h 416"/>
                <a:gd name="T6" fmla="*/ 1209 w 1216"/>
                <a:gd name="T7" fmla="*/ 297 h 416"/>
                <a:gd name="T8" fmla="*/ 1181 w 1216"/>
                <a:gd name="T9" fmla="*/ 400 h 416"/>
                <a:gd name="T10" fmla="*/ 997 w 1216"/>
                <a:gd name="T11" fmla="*/ 396 h 416"/>
                <a:gd name="T12" fmla="*/ 792 w 1216"/>
                <a:gd name="T13" fmla="*/ 351 h 416"/>
                <a:gd name="T14" fmla="*/ 695 w 1216"/>
                <a:gd name="T15" fmla="*/ 324 h 416"/>
                <a:gd name="T16" fmla="*/ 585 w 1216"/>
                <a:gd name="T17" fmla="*/ 313 h 416"/>
                <a:gd name="T18" fmla="*/ 474 w 1216"/>
                <a:gd name="T19" fmla="*/ 278 h 416"/>
                <a:gd name="T20" fmla="*/ 305 w 1216"/>
                <a:gd name="T21" fmla="*/ 212 h 416"/>
                <a:gd name="T22" fmla="*/ 207 w 1216"/>
                <a:gd name="T23" fmla="*/ 174 h 416"/>
                <a:gd name="T24" fmla="*/ 123 w 1216"/>
                <a:gd name="T25" fmla="*/ 152 h 416"/>
                <a:gd name="T26" fmla="*/ 67 w 1216"/>
                <a:gd name="T27" fmla="*/ 136 h 416"/>
                <a:gd name="T28" fmla="*/ 14 w 1216"/>
                <a:gd name="T29" fmla="*/ 122 h 416"/>
                <a:gd name="T30" fmla="*/ 3 w 1216"/>
                <a:gd name="T31" fmla="*/ 51 h 416"/>
                <a:gd name="T32" fmla="*/ 30 w 1216"/>
                <a:gd name="T33" fmla="*/ 9 h 416"/>
                <a:gd name="T34" fmla="*/ 82 w 1216"/>
                <a:gd name="T35" fmla="*/ 3 h 416"/>
                <a:gd name="T36" fmla="*/ 170 w 1216"/>
                <a:gd name="T37" fmla="*/ 27 h 416"/>
                <a:gd name="T38" fmla="*/ 235 w 1216"/>
                <a:gd name="T39" fmla="*/ 72 h 416"/>
                <a:gd name="T40" fmla="*/ 323 w 1216"/>
                <a:gd name="T41" fmla="*/ 101 h 416"/>
                <a:gd name="T42" fmla="*/ 450 w 1216"/>
                <a:gd name="T43" fmla="*/ 114 h 416"/>
                <a:gd name="T44" fmla="*/ 586 w 1216"/>
                <a:gd name="T45" fmla="*/ 142 h 416"/>
                <a:gd name="T46" fmla="*/ 675 w 1216"/>
                <a:gd name="T47" fmla="*/ 159 h 416"/>
                <a:gd name="T48" fmla="*/ 753 w 1216"/>
                <a:gd name="T49" fmla="*/ 183 h 416"/>
                <a:gd name="T50" fmla="*/ 918 w 1216"/>
                <a:gd name="T51" fmla="*/ 197 h 4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16"/>
                <a:gd name="T79" fmla="*/ 0 h 416"/>
                <a:gd name="T80" fmla="*/ 1216 w 1216"/>
                <a:gd name="T81" fmla="*/ 416 h 4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16" h="416">
                  <a:moveTo>
                    <a:pt x="939" y="201"/>
                  </a:moveTo>
                  <a:cubicBezTo>
                    <a:pt x="963" y="199"/>
                    <a:pt x="1051" y="180"/>
                    <a:pt x="1087" y="184"/>
                  </a:cubicBezTo>
                  <a:cubicBezTo>
                    <a:pt x="1122" y="187"/>
                    <a:pt x="1134" y="203"/>
                    <a:pt x="1155" y="222"/>
                  </a:cubicBezTo>
                  <a:cubicBezTo>
                    <a:pt x="1175" y="240"/>
                    <a:pt x="1204" y="267"/>
                    <a:pt x="1209" y="297"/>
                  </a:cubicBezTo>
                  <a:cubicBezTo>
                    <a:pt x="1213" y="326"/>
                    <a:pt x="1216" y="383"/>
                    <a:pt x="1181" y="400"/>
                  </a:cubicBezTo>
                  <a:cubicBezTo>
                    <a:pt x="1145" y="416"/>
                    <a:pt x="1062" y="404"/>
                    <a:pt x="997" y="396"/>
                  </a:cubicBezTo>
                  <a:cubicBezTo>
                    <a:pt x="932" y="387"/>
                    <a:pt x="840" y="361"/>
                    <a:pt x="792" y="351"/>
                  </a:cubicBezTo>
                  <a:cubicBezTo>
                    <a:pt x="742" y="338"/>
                    <a:pt x="731" y="330"/>
                    <a:pt x="695" y="324"/>
                  </a:cubicBezTo>
                  <a:cubicBezTo>
                    <a:pt x="661" y="317"/>
                    <a:pt x="621" y="321"/>
                    <a:pt x="585" y="313"/>
                  </a:cubicBezTo>
                  <a:cubicBezTo>
                    <a:pt x="548" y="306"/>
                    <a:pt x="521" y="294"/>
                    <a:pt x="474" y="278"/>
                  </a:cubicBezTo>
                  <a:cubicBezTo>
                    <a:pt x="429" y="260"/>
                    <a:pt x="349" y="230"/>
                    <a:pt x="305" y="212"/>
                  </a:cubicBezTo>
                  <a:cubicBezTo>
                    <a:pt x="259" y="195"/>
                    <a:pt x="237" y="184"/>
                    <a:pt x="207" y="174"/>
                  </a:cubicBezTo>
                  <a:cubicBezTo>
                    <a:pt x="178" y="163"/>
                    <a:pt x="145" y="158"/>
                    <a:pt x="123" y="152"/>
                  </a:cubicBezTo>
                  <a:cubicBezTo>
                    <a:pt x="100" y="145"/>
                    <a:pt x="85" y="140"/>
                    <a:pt x="67" y="136"/>
                  </a:cubicBezTo>
                  <a:cubicBezTo>
                    <a:pt x="49" y="131"/>
                    <a:pt x="24" y="136"/>
                    <a:pt x="14" y="122"/>
                  </a:cubicBezTo>
                  <a:cubicBezTo>
                    <a:pt x="3" y="107"/>
                    <a:pt x="0" y="69"/>
                    <a:pt x="3" y="51"/>
                  </a:cubicBezTo>
                  <a:cubicBezTo>
                    <a:pt x="5" y="32"/>
                    <a:pt x="16" y="17"/>
                    <a:pt x="30" y="9"/>
                  </a:cubicBezTo>
                  <a:cubicBezTo>
                    <a:pt x="43" y="0"/>
                    <a:pt x="58" y="0"/>
                    <a:pt x="82" y="3"/>
                  </a:cubicBezTo>
                  <a:cubicBezTo>
                    <a:pt x="105" y="5"/>
                    <a:pt x="144" y="16"/>
                    <a:pt x="170" y="27"/>
                  </a:cubicBezTo>
                  <a:cubicBezTo>
                    <a:pt x="196" y="38"/>
                    <a:pt x="208" y="59"/>
                    <a:pt x="235" y="72"/>
                  </a:cubicBezTo>
                  <a:cubicBezTo>
                    <a:pt x="260" y="83"/>
                    <a:pt x="288" y="93"/>
                    <a:pt x="323" y="101"/>
                  </a:cubicBezTo>
                  <a:cubicBezTo>
                    <a:pt x="358" y="107"/>
                    <a:pt x="406" y="107"/>
                    <a:pt x="450" y="114"/>
                  </a:cubicBezTo>
                  <a:cubicBezTo>
                    <a:pt x="493" y="121"/>
                    <a:pt x="548" y="134"/>
                    <a:pt x="586" y="142"/>
                  </a:cubicBezTo>
                  <a:cubicBezTo>
                    <a:pt x="623" y="148"/>
                    <a:pt x="647" y="153"/>
                    <a:pt x="675" y="159"/>
                  </a:cubicBezTo>
                  <a:cubicBezTo>
                    <a:pt x="702" y="165"/>
                    <a:pt x="712" y="177"/>
                    <a:pt x="753" y="183"/>
                  </a:cubicBezTo>
                  <a:cubicBezTo>
                    <a:pt x="793" y="189"/>
                    <a:pt x="882" y="193"/>
                    <a:pt x="918" y="197"/>
                  </a:cubicBezTo>
                </a:path>
              </a:pathLst>
            </a:custGeom>
            <a:solidFill>
              <a:srgbClr val="FFD073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Right Bracket 7"/>
            <p:cNvSpPr/>
            <p:nvPr/>
          </p:nvSpPr>
          <p:spPr>
            <a:xfrm rot="16200000">
              <a:off x="3582612" y="4269255"/>
              <a:ext cx="76200" cy="609600"/>
            </a:xfrm>
            <a:prstGeom prst="rightBracket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541588" y="6278095"/>
              <a:ext cx="1930400" cy="3048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Times New Roman" pitchFamily="18" charset="0"/>
                </a:rPr>
                <a:t>Force platform</a:t>
              </a: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 rot="289199" flipH="1">
              <a:off x="4498975" y="2963863"/>
              <a:ext cx="511175" cy="1095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rot="21179289" flipH="1">
              <a:off x="4887913" y="3005138"/>
              <a:ext cx="1524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rot="289199" flipH="1">
              <a:off x="4486275" y="3311525"/>
              <a:ext cx="417513" cy="68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3844925" y="3378200"/>
              <a:ext cx="2286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962400" y="3429000"/>
              <a:ext cx="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23"/>
            <p:cNvSpPr>
              <a:spLocks noChangeArrowheads="1"/>
            </p:cNvSpPr>
            <p:nvPr/>
          </p:nvSpPr>
          <p:spPr bwMode="auto">
            <a:xfrm rot="19806453">
              <a:off x="4500563" y="2393950"/>
              <a:ext cx="381000" cy="609600"/>
            </a:xfrm>
            <a:prstGeom prst="can">
              <a:avLst>
                <a:gd name="adj" fmla="val 40000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rot="709910" flipH="1">
              <a:off x="3611563" y="3378200"/>
              <a:ext cx="444500" cy="139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25"/>
            <p:cNvSpPr>
              <a:spLocks noChangeArrowheads="1"/>
            </p:cNvSpPr>
            <p:nvPr/>
          </p:nvSpPr>
          <p:spPr bwMode="auto">
            <a:xfrm>
              <a:off x="3771900" y="2832100"/>
              <a:ext cx="381000" cy="609600"/>
            </a:xfrm>
            <a:prstGeom prst="can">
              <a:avLst>
                <a:gd name="adj" fmla="val 40000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>
              <a:off x="3962400" y="1295400"/>
              <a:ext cx="0" cy="1612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571875" y="3303588"/>
              <a:ext cx="0" cy="304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>
              <a:off x="4000500" y="1358900"/>
              <a:ext cx="647700" cy="121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30"/>
            <p:cNvSpPr>
              <a:spLocks noChangeArrowheads="1"/>
            </p:cNvSpPr>
            <p:nvPr/>
          </p:nvSpPr>
          <p:spPr bwMode="auto">
            <a:xfrm rot="20985383">
              <a:off x="3962400" y="3606800"/>
              <a:ext cx="838200" cy="228600"/>
            </a:xfrm>
            <a:prstGeom prst="leftArrow">
              <a:avLst>
                <a:gd name="adj1" fmla="val 50000"/>
                <a:gd name="adj2" fmla="val 9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7"/>
            <p:cNvSpPr>
              <a:spLocks noChangeArrowheads="1"/>
            </p:cNvSpPr>
            <p:nvPr/>
          </p:nvSpPr>
          <p:spPr bwMode="auto">
            <a:xfrm>
              <a:off x="3898900" y="12065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>
              <a:off x="4914900" y="2298700"/>
              <a:ext cx="387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/>
                <a:t>m</a:t>
              </a:r>
            </a:p>
          </p:txBody>
        </p:sp>
        <p:sp>
          <p:nvSpPr>
            <p:cNvPr id="24" name="AutoShape 39"/>
            <p:cNvSpPr>
              <a:spLocks/>
            </p:cNvSpPr>
            <p:nvPr/>
          </p:nvSpPr>
          <p:spPr bwMode="auto">
            <a:xfrm>
              <a:off x="3440113" y="1397000"/>
              <a:ext cx="228600" cy="1752600"/>
            </a:xfrm>
            <a:prstGeom prst="leftBrace">
              <a:avLst>
                <a:gd name="adj1" fmla="val 63889"/>
                <a:gd name="adj2" fmla="val 50000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40"/>
            <p:cNvSpPr txBox="1">
              <a:spLocks noChangeArrowheads="1"/>
            </p:cNvSpPr>
            <p:nvPr/>
          </p:nvSpPr>
          <p:spPr bwMode="auto">
            <a:xfrm>
              <a:off x="3192463" y="2228850"/>
              <a:ext cx="381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i="1"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rot="20722017" flipH="1">
              <a:off x="4500563" y="2927350"/>
              <a:ext cx="0" cy="304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rot="20655737">
              <a:off x="4865688" y="2954338"/>
              <a:ext cx="61912" cy="2238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83"/>
            <p:cNvSpPr>
              <a:spLocks noChangeShapeType="1"/>
            </p:cNvSpPr>
            <p:nvPr/>
          </p:nvSpPr>
          <p:spPr bwMode="auto">
            <a:xfrm>
              <a:off x="3128963" y="1174750"/>
              <a:ext cx="1600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rot="20722017" flipH="1">
              <a:off x="4486275" y="3232150"/>
              <a:ext cx="0" cy="304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"/>
            <p:cNvSpPr>
              <a:spLocks noChangeAspect="1"/>
            </p:cNvSpPr>
            <p:nvPr/>
          </p:nvSpPr>
          <p:spPr bwMode="auto">
            <a:xfrm flipH="1">
              <a:off x="2925763" y="4227513"/>
              <a:ext cx="774700" cy="2052637"/>
            </a:xfrm>
            <a:custGeom>
              <a:avLst/>
              <a:gdLst>
                <a:gd name="T0" fmla="*/ 427 w 653"/>
                <a:gd name="T1" fmla="*/ 34 h 2028"/>
                <a:gd name="T2" fmla="*/ 432 w 653"/>
                <a:gd name="T3" fmla="*/ 39 h 2028"/>
                <a:gd name="T4" fmla="*/ 405 w 653"/>
                <a:gd name="T5" fmla="*/ 18 h 2028"/>
                <a:gd name="T6" fmla="*/ 411 w 653"/>
                <a:gd name="T7" fmla="*/ 7 h 2028"/>
                <a:gd name="T8" fmla="*/ 405 w 653"/>
                <a:gd name="T9" fmla="*/ 23 h 2028"/>
                <a:gd name="T10" fmla="*/ 421 w 653"/>
                <a:gd name="T11" fmla="*/ 18 h 2028"/>
                <a:gd name="T12" fmla="*/ 411 w 653"/>
                <a:gd name="T13" fmla="*/ 18 h 2028"/>
                <a:gd name="T14" fmla="*/ 411 w 653"/>
                <a:gd name="T15" fmla="*/ 23 h 2028"/>
                <a:gd name="T16" fmla="*/ 416 w 653"/>
                <a:gd name="T17" fmla="*/ 23 h 2028"/>
                <a:gd name="T18" fmla="*/ 405 w 653"/>
                <a:gd name="T19" fmla="*/ 23 h 2028"/>
                <a:gd name="T20" fmla="*/ 389 w 653"/>
                <a:gd name="T21" fmla="*/ 2 h 2028"/>
                <a:gd name="T22" fmla="*/ 368 w 653"/>
                <a:gd name="T23" fmla="*/ 23 h 2028"/>
                <a:gd name="T24" fmla="*/ 416 w 653"/>
                <a:gd name="T25" fmla="*/ 23 h 2028"/>
                <a:gd name="T26" fmla="*/ 210 w 653"/>
                <a:gd name="T27" fmla="*/ 141 h 2028"/>
                <a:gd name="T28" fmla="*/ 215 w 653"/>
                <a:gd name="T29" fmla="*/ 238 h 2028"/>
                <a:gd name="T30" fmla="*/ 207 w 653"/>
                <a:gd name="T31" fmla="*/ 392 h 2028"/>
                <a:gd name="T32" fmla="*/ 210 w 653"/>
                <a:gd name="T33" fmla="*/ 527 h 2028"/>
                <a:gd name="T34" fmla="*/ 189 w 653"/>
                <a:gd name="T35" fmla="*/ 771 h 2028"/>
                <a:gd name="T36" fmla="*/ 249 w 653"/>
                <a:gd name="T37" fmla="*/ 1065 h 2028"/>
                <a:gd name="T38" fmla="*/ 263 w 653"/>
                <a:gd name="T39" fmla="*/ 1193 h 2028"/>
                <a:gd name="T40" fmla="*/ 303 w 653"/>
                <a:gd name="T41" fmla="*/ 1660 h 2028"/>
                <a:gd name="T42" fmla="*/ 263 w 653"/>
                <a:gd name="T43" fmla="*/ 1878 h 2028"/>
                <a:gd name="T44" fmla="*/ 82 w 653"/>
                <a:gd name="T45" fmla="*/ 1966 h 2028"/>
                <a:gd name="T46" fmla="*/ 10 w 653"/>
                <a:gd name="T47" fmla="*/ 1993 h 2028"/>
                <a:gd name="T48" fmla="*/ 47 w 653"/>
                <a:gd name="T49" fmla="*/ 2026 h 2028"/>
                <a:gd name="T50" fmla="*/ 293 w 653"/>
                <a:gd name="T51" fmla="*/ 2004 h 2028"/>
                <a:gd name="T52" fmla="*/ 494 w 653"/>
                <a:gd name="T53" fmla="*/ 2000 h 2028"/>
                <a:gd name="T54" fmla="*/ 454 w 653"/>
                <a:gd name="T55" fmla="*/ 1841 h 2028"/>
                <a:gd name="T56" fmla="*/ 536 w 653"/>
                <a:gd name="T57" fmla="*/ 1363 h 2028"/>
                <a:gd name="T58" fmla="*/ 491 w 653"/>
                <a:gd name="T59" fmla="*/ 1159 h 2028"/>
                <a:gd name="T60" fmla="*/ 554 w 653"/>
                <a:gd name="T61" fmla="*/ 738 h 2028"/>
                <a:gd name="T62" fmla="*/ 564 w 653"/>
                <a:gd name="T63" fmla="*/ 535 h 2028"/>
                <a:gd name="T64" fmla="*/ 632 w 653"/>
                <a:gd name="T65" fmla="*/ 428 h 2028"/>
                <a:gd name="T66" fmla="*/ 651 w 653"/>
                <a:gd name="T67" fmla="*/ 319 h 2028"/>
                <a:gd name="T68" fmla="*/ 619 w 653"/>
                <a:gd name="T69" fmla="*/ 223 h 2028"/>
                <a:gd name="T70" fmla="*/ 549 w 653"/>
                <a:gd name="T71" fmla="*/ 122 h 2028"/>
                <a:gd name="T72" fmla="*/ 501 w 653"/>
                <a:gd name="T73" fmla="*/ 117 h 2028"/>
                <a:gd name="T74" fmla="*/ 507 w 653"/>
                <a:gd name="T75" fmla="*/ 23 h 2028"/>
                <a:gd name="T76" fmla="*/ 480 w 653"/>
                <a:gd name="T77" fmla="*/ 18 h 2028"/>
                <a:gd name="T78" fmla="*/ 443 w 653"/>
                <a:gd name="T79" fmla="*/ 23 h 2028"/>
                <a:gd name="T80" fmla="*/ 475 w 653"/>
                <a:gd name="T81" fmla="*/ 39 h 2028"/>
                <a:gd name="T82" fmla="*/ 437 w 653"/>
                <a:gd name="T83" fmla="*/ 23 h 2028"/>
                <a:gd name="T84" fmla="*/ 432 w 653"/>
                <a:gd name="T85" fmla="*/ 7 h 2028"/>
                <a:gd name="T86" fmla="*/ 427 w 653"/>
                <a:gd name="T87" fmla="*/ 39 h 2028"/>
                <a:gd name="T88" fmla="*/ 411 w 653"/>
                <a:gd name="T89" fmla="*/ 23 h 2028"/>
                <a:gd name="T90" fmla="*/ 411 w 653"/>
                <a:gd name="T91" fmla="*/ 7 h 2028"/>
                <a:gd name="T92" fmla="*/ 432 w 653"/>
                <a:gd name="T93" fmla="*/ 61 h 2028"/>
                <a:gd name="T94" fmla="*/ 427 w 653"/>
                <a:gd name="T95" fmla="*/ 13 h 2028"/>
                <a:gd name="T96" fmla="*/ 395 w 653"/>
                <a:gd name="T97" fmla="*/ 23 h 2028"/>
                <a:gd name="T98" fmla="*/ 427 w 653"/>
                <a:gd name="T99" fmla="*/ 34 h 20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53"/>
                <a:gd name="T151" fmla="*/ 0 h 2028"/>
                <a:gd name="T152" fmla="*/ 653 w 653"/>
                <a:gd name="T153" fmla="*/ 2028 h 20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53" h="2028">
                  <a:moveTo>
                    <a:pt x="427" y="34"/>
                  </a:moveTo>
                  <a:cubicBezTo>
                    <a:pt x="433" y="36"/>
                    <a:pt x="435" y="41"/>
                    <a:pt x="432" y="39"/>
                  </a:cubicBezTo>
                  <a:cubicBezTo>
                    <a:pt x="428" y="36"/>
                    <a:pt x="408" y="23"/>
                    <a:pt x="405" y="18"/>
                  </a:cubicBezTo>
                  <a:cubicBezTo>
                    <a:pt x="401" y="12"/>
                    <a:pt x="411" y="6"/>
                    <a:pt x="411" y="7"/>
                  </a:cubicBezTo>
                  <a:cubicBezTo>
                    <a:pt x="411" y="7"/>
                    <a:pt x="403" y="21"/>
                    <a:pt x="405" y="23"/>
                  </a:cubicBezTo>
                  <a:cubicBezTo>
                    <a:pt x="406" y="24"/>
                    <a:pt x="420" y="18"/>
                    <a:pt x="421" y="18"/>
                  </a:cubicBezTo>
                  <a:cubicBezTo>
                    <a:pt x="421" y="17"/>
                    <a:pt x="412" y="17"/>
                    <a:pt x="411" y="18"/>
                  </a:cubicBezTo>
                  <a:cubicBezTo>
                    <a:pt x="409" y="18"/>
                    <a:pt x="410" y="22"/>
                    <a:pt x="411" y="23"/>
                  </a:cubicBezTo>
                  <a:cubicBezTo>
                    <a:pt x="411" y="23"/>
                    <a:pt x="417" y="23"/>
                    <a:pt x="416" y="23"/>
                  </a:cubicBezTo>
                  <a:cubicBezTo>
                    <a:pt x="415" y="23"/>
                    <a:pt x="409" y="26"/>
                    <a:pt x="405" y="23"/>
                  </a:cubicBezTo>
                  <a:cubicBezTo>
                    <a:pt x="400" y="19"/>
                    <a:pt x="395" y="2"/>
                    <a:pt x="389" y="2"/>
                  </a:cubicBezTo>
                  <a:cubicBezTo>
                    <a:pt x="383" y="2"/>
                    <a:pt x="363" y="19"/>
                    <a:pt x="368" y="23"/>
                  </a:cubicBezTo>
                  <a:cubicBezTo>
                    <a:pt x="372" y="26"/>
                    <a:pt x="442" y="3"/>
                    <a:pt x="416" y="23"/>
                  </a:cubicBezTo>
                  <a:cubicBezTo>
                    <a:pt x="389" y="42"/>
                    <a:pt x="243" y="105"/>
                    <a:pt x="210" y="141"/>
                  </a:cubicBezTo>
                  <a:cubicBezTo>
                    <a:pt x="176" y="176"/>
                    <a:pt x="216" y="197"/>
                    <a:pt x="215" y="238"/>
                  </a:cubicBezTo>
                  <a:cubicBezTo>
                    <a:pt x="215" y="281"/>
                    <a:pt x="207" y="344"/>
                    <a:pt x="207" y="392"/>
                  </a:cubicBezTo>
                  <a:cubicBezTo>
                    <a:pt x="206" y="441"/>
                    <a:pt x="214" y="463"/>
                    <a:pt x="210" y="527"/>
                  </a:cubicBezTo>
                  <a:cubicBezTo>
                    <a:pt x="207" y="590"/>
                    <a:pt x="182" y="681"/>
                    <a:pt x="189" y="771"/>
                  </a:cubicBezTo>
                  <a:cubicBezTo>
                    <a:pt x="195" y="860"/>
                    <a:pt x="237" y="994"/>
                    <a:pt x="249" y="1065"/>
                  </a:cubicBezTo>
                  <a:cubicBezTo>
                    <a:pt x="261" y="1135"/>
                    <a:pt x="254" y="1094"/>
                    <a:pt x="263" y="1193"/>
                  </a:cubicBezTo>
                  <a:cubicBezTo>
                    <a:pt x="271" y="1292"/>
                    <a:pt x="303" y="1545"/>
                    <a:pt x="303" y="1660"/>
                  </a:cubicBezTo>
                  <a:cubicBezTo>
                    <a:pt x="303" y="1773"/>
                    <a:pt x="300" y="1827"/>
                    <a:pt x="263" y="1878"/>
                  </a:cubicBezTo>
                  <a:cubicBezTo>
                    <a:pt x="226" y="1930"/>
                    <a:pt x="124" y="1948"/>
                    <a:pt x="82" y="1966"/>
                  </a:cubicBezTo>
                  <a:cubicBezTo>
                    <a:pt x="40" y="1985"/>
                    <a:pt x="16" y="1984"/>
                    <a:pt x="10" y="1993"/>
                  </a:cubicBezTo>
                  <a:cubicBezTo>
                    <a:pt x="4" y="2003"/>
                    <a:pt x="0" y="2024"/>
                    <a:pt x="47" y="2026"/>
                  </a:cubicBezTo>
                  <a:cubicBezTo>
                    <a:pt x="94" y="2028"/>
                    <a:pt x="219" y="2008"/>
                    <a:pt x="293" y="2004"/>
                  </a:cubicBezTo>
                  <a:cubicBezTo>
                    <a:pt x="368" y="2000"/>
                    <a:pt x="468" y="2026"/>
                    <a:pt x="494" y="2000"/>
                  </a:cubicBezTo>
                  <a:cubicBezTo>
                    <a:pt x="522" y="1972"/>
                    <a:pt x="447" y="1947"/>
                    <a:pt x="454" y="1841"/>
                  </a:cubicBezTo>
                  <a:cubicBezTo>
                    <a:pt x="460" y="1734"/>
                    <a:pt x="530" y="1475"/>
                    <a:pt x="536" y="1363"/>
                  </a:cubicBezTo>
                  <a:cubicBezTo>
                    <a:pt x="542" y="1249"/>
                    <a:pt x="488" y="1263"/>
                    <a:pt x="491" y="1159"/>
                  </a:cubicBezTo>
                  <a:cubicBezTo>
                    <a:pt x="494" y="1055"/>
                    <a:pt x="541" y="841"/>
                    <a:pt x="554" y="738"/>
                  </a:cubicBezTo>
                  <a:cubicBezTo>
                    <a:pt x="565" y="634"/>
                    <a:pt x="550" y="587"/>
                    <a:pt x="564" y="535"/>
                  </a:cubicBezTo>
                  <a:cubicBezTo>
                    <a:pt x="576" y="483"/>
                    <a:pt x="617" y="463"/>
                    <a:pt x="632" y="428"/>
                  </a:cubicBezTo>
                  <a:cubicBezTo>
                    <a:pt x="646" y="392"/>
                    <a:pt x="653" y="353"/>
                    <a:pt x="651" y="319"/>
                  </a:cubicBezTo>
                  <a:cubicBezTo>
                    <a:pt x="648" y="285"/>
                    <a:pt x="636" y="255"/>
                    <a:pt x="619" y="223"/>
                  </a:cubicBezTo>
                  <a:cubicBezTo>
                    <a:pt x="602" y="190"/>
                    <a:pt x="568" y="139"/>
                    <a:pt x="549" y="122"/>
                  </a:cubicBezTo>
                  <a:cubicBezTo>
                    <a:pt x="529" y="104"/>
                    <a:pt x="507" y="133"/>
                    <a:pt x="501" y="117"/>
                  </a:cubicBezTo>
                  <a:cubicBezTo>
                    <a:pt x="494" y="100"/>
                    <a:pt x="510" y="39"/>
                    <a:pt x="507" y="23"/>
                  </a:cubicBezTo>
                  <a:cubicBezTo>
                    <a:pt x="503" y="6"/>
                    <a:pt x="490" y="18"/>
                    <a:pt x="480" y="18"/>
                  </a:cubicBezTo>
                  <a:cubicBezTo>
                    <a:pt x="469" y="18"/>
                    <a:pt x="443" y="19"/>
                    <a:pt x="443" y="23"/>
                  </a:cubicBezTo>
                  <a:cubicBezTo>
                    <a:pt x="442" y="26"/>
                    <a:pt x="476" y="39"/>
                    <a:pt x="475" y="39"/>
                  </a:cubicBezTo>
                  <a:cubicBezTo>
                    <a:pt x="474" y="39"/>
                    <a:pt x="444" y="28"/>
                    <a:pt x="437" y="23"/>
                  </a:cubicBezTo>
                  <a:cubicBezTo>
                    <a:pt x="429" y="17"/>
                    <a:pt x="433" y="4"/>
                    <a:pt x="432" y="7"/>
                  </a:cubicBezTo>
                  <a:cubicBezTo>
                    <a:pt x="430" y="9"/>
                    <a:pt x="430" y="36"/>
                    <a:pt x="427" y="39"/>
                  </a:cubicBezTo>
                  <a:cubicBezTo>
                    <a:pt x="423" y="41"/>
                    <a:pt x="413" y="28"/>
                    <a:pt x="411" y="23"/>
                  </a:cubicBezTo>
                  <a:cubicBezTo>
                    <a:pt x="408" y="17"/>
                    <a:pt x="407" y="0"/>
                    <a:pt x="411" y="7"/>
                  </a:cubicBezTo>
                  <a:cubicBezTo>
                    <a:pt x="414" y="13"/>
                    <a:pt x="429" y="60"/>
                    <a:pt x="432" y="61"/>
                  </a:cubicBezTo>
                  <a:cubicBezTo>
                    <a:pt x="434" y="61"/>
                    <a:pt x="433" y="19"/>
                    <a:pt x="427" y="13"/>
                  </a:cubicBezTo>
                  <a:cubicBezTo>
                    <a:pt x="420" y="6"/>
                    <a:pt x="395" y="19"/>
                    <a:pt x="395" y="23"/>
                  </a:cubicBezTo>
                  <a:lnTo>
                    <a:pt x="427" y="34"/>
                  </a:lnTo>
                  <a:close/>
                </a:path>
              </a:pathLst>
            </a:custGeom>
            <a:solidFill>
              <a:srgbClr val="FFE5B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Freeform 37"/>
            <p:cNvSpPr>
              <a:spLocks noChangeAspect="1"/>
            </p:cNvSpPr>
            <p:nvPr/>
          </p:nvSpPr>
          <p:spPr bwMode="auto">
            <a:xfrm flipH="1">
              <a:off x="2927350" y="2846388"/>
              <a:ext cx="798513" cy="3444875"/>
            </a:xfrm>
            <a:custGeom>
              <a:avLst/>
              <a:gdLst>
                <a:gd name="T0" fmla="*/ 225 w 675"/>
                <a:gd name="T1" fmla="*/ 190 h 3402"/>
                <a:gd name="T2" fmla="*/ 209 w 675"/>
                <a:gd name="T3" fmla="*/ 238 h 3402"/>
                <a:gd name="T4" fmla="*/ 169 w 675"/>
                <a:gd name="T5" fmla="*/ 326 h 3402"/>
                <a:gd name="T6" fmla="*/ 213 w 675"/>
                <a:gd name="T7" fmla="*/ 350 h 3402"/>
                <a:gd name="T8" fmla="*/ 217 w 675"/>
                <a:gd name="T9" fmla="*/ 378 h 3402"/>
                <a:gd name="T10" fmla="*/ 217 w 675"/>
                <a:gd name="T11" fmla="*/ 486 h 3402"/>
                <a:gd name="T12" fmla="*/ 313 w 675"/>
                <a:gd name="T13" fmla="*/ 506 h 3402"/>
                <a:gd name="T14" fmla="*/ 316 w 675"/>
                <a:gd name="T15" fmla="*/ 601 h 3402"/>
                <a:gd name="T16" fmla="*/ 298 w 675"/>
                <a:gd name="T17" fmla="*/ 655 h 3402"/>
                <a:gd name="T18" fmla="*/ 257 w 675"/>
                <a:gd name="T19" fmla="*/ 713 h 3402"/>
                <a:gd name="T20" fmla="*/ 202 w 675"/>
                <a:gd name="T21" fmla="*/ 812 h 3402"/>
                <a:gd name="T22" fmla="*/ 163 w 675"/>
                <a:gd name="T23" fmla="*/ 1038 h 3402"/>
                <a:gd name="T24" fmla="*/ 195 w 675"/>
                <a:gd name="T25" fmla="*/ 1288 h 3402"/>
                <a:gd name="T26" fmla="*/ 210 w 675"/>
                <a:gd name="T27" fmla="*/ 1515 h 3402"/>
                <a:gd name="T28" fmla="*/ 215 w 675"/>
                <a:gd name="T29" fmla="*/ 1612 h 3402"/>
                <a:gd name="T30" fmla="*/ 207 w 675"/>
                <a:gd name="T31" fmla="*/ 1766 h 3402"/>
                <a:gd name="T32" fmla="*/ 210 w 675"/>
                <a:gd name="T33" fmla="*/ 1901 h 3402"/>
                <a:gd name="T34" fmla="*/ 189 w 675"/>
                <a:gd name="T35" fmla="*/ 2145 h 3402"/>
                <a:gd name="T36" fmla="*/ 249 w 675"/>
                <a:gd name="T37" fmla="*/ 2439 h 3402"/>
                <a:gd name="T38" fmla="*/ 263 w 675"/>
                <a:gd name="T39" fmla="*/ 2567 h 3402"/>
                <a:gd name="T40" fmla="*/ 303 w 675"/>
                <a:gd name="T41" fmla="*/ 3034 h 3402"/>
                <a:gd name="T42" fmla="*/ 263 w 675"/>
                <a:gd name="T43" fmla="*/ 3252 h 3402"/>
                <a:gd name="T44" fmla="*/ 82 w 675"/>
                <a:gd name="T45" fmla="*/ 3340 h 3402"/>
                <a:gd name="T46" fmla="*/ 10 w 675"/>
                <a:gd name="T47" fmla="*/ 3367 h 3402"/>
                <a:gd name="T48" fmla="*/ 47 w 675"/>
                <a:gd name="T49" fmla="*/ 3400 h 3402"/>
                <a:gd name="T50" fmla="*/ 293 w 675"/>
                <a:gd name="T51" fmla="*/ 3378 h 3402"/>
                <a:gd name="T52" fmla="*/ 494 w 675"/>
                <a:gd name="T53" fmla="*/ 3374 h 3402"/>
                <a:gd name="T54" fmla="*/ 454 w 675"/>
                <a:gd name="T55" fmla="*/ 3215 h 3402"/>
                <a:gd name="T56" fmla="*/ 536 w 675"/>
                <a:gd name="T57" fmla="*/ 2737 h 3402"/>
                <a:gd name="T58" fmla="*/ 491 w 675"/>
                <a:gd name="T59" fmla="*/ 2533 h 3402"/>
                <a:gd name="T60" fmla="*/ 554 w 675"/>
                <a:gd name="T61" fmla="*/ 2112 h 3402"/>
                <a:gd name="T62" fmla="*/ 564 w 675"/>
                <a:gd name="T63" fmla="*/ 1909 h 3402"/>
                <a:gd name="T64" fmla="*/ 632 w 675"/>
                <a:gd name="T65" fmla="*/ 1802 h 3402"/>
                <a:gd name="T66" fmla="*/ 659 w 675"/>
                <a:gd name="T67" fmla="*/ 1705 h 3402"/>
                <a:gd name="T68" fmla="*/ 641 w 675"/>
                <a:gd name="T69" fmla="*/ 1598 h 3402"/>
                <a:gd name="T70" fmla="*/ 596 w 675"/>
                <a:gd name="T71" fmla="*/ 1470 h 3402"/>
                <a:gd name="T72" fmla="*/ 604 w 675"/>
                <a:gd name="T73" fmla="*/ 1178 h 3402"/>
                <a:gd name="T74" fmla="*/ 672 w 675"/>
                <a:gd name="T75" fmla="*/ 849 h 3402"/>
                <a:gd name="T76" fmla="*/ 590 w 675"/>
                <a:gd name="T77" fmla="*/ 649 h 3402"/>
                <a:gd name="T78" fmla="*/ 518 w 675"/>
                <a:gd name="T79" fmla="*/ 547 h 3402"/>
                <a:gd name="T80" fmla="*/ 525 w 675"/>
                <a:gd name="T81" fmla="*/ 442 h 3402"/>
                <a:gd name="T82" fmla="*/ 573 w 675"/>
                <a:gd name="T83" fmla="*/ 382 h 3402"/>
                <a:gd name="T84" fmla="*/ 629 w 675"/>
                <a:gd name="T85" fmla="*/ 266 h 3402"/>
                <a:gd name="T86" fmla="*/ 609 w 675"/>
                <a:gd name="T87" fmla="*/ 94 h 3402"/>
                <a:gd name="T88" fmla="*/ 553 w 675"/>
                <a:gd name="T89" fmla="*/ 38 h 3402"/>
                <a:gd name="T90" fmla="*/ 501 w 675"/>
                <a:gd name="T91" fmla="*/ 10 h 3402"/>
                <a:gd name="T92" fmla="*/ 401 w 675"/>
                <a:gd name="T93" fmla="*/ 2 h 3402"/>
                <a:gd name="T94" fmla="*/ 305 w 675"/>
                <a:gd name="T95" fmla="*/ 18 h 3402"/>
                <a:gd name="T96" fmla="*/ 257 w 675"/>
                <a:gd name="T97" fmla="*/ 62 h 3402"/>
                <a:gd name="T98" fmla="*/ 237 w 675"/>
                <a:gd name="T99" fmla="*/ 126 h 3402"/>
                <a:gd name="T100" fmla="*/ 225 w 675"/>
                <a:gd name="T101" fmla="*/ 190 h 3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75"/>
                <a:gd name="T154" fmla="*/ 0 h 3402"/>
                <a:gd name="T155" fmla="*/ 675 w 675"/>
                <a:gd name="T156" fmla="*/ 3402 h 34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75" h="3402">
                  <a:moveTo>
                    <a:pt x="225" y="190"/>
                  </a:moveTo>
                  <a:cubicBezTo>
                    <a:pt x="220" y="208"/>
                    <a:pt x="218" y="215"/>
                    <a:pt x="209" y="238"/>
                  </a:cubicBezTo>
                  <a:cubicBezTo>
                    <a:pt x="199" y="260"/>
                    <a:pt x="168" y="307"/>
                    <a:pt x="169" y="326"/>
                  </a:cubicBezTo>
                  <a:cubicBezTo>
                    <a:pt x="169" y="344"/>
                    <a:pt x="205" y="341"/>
                    <a:pt x="213" y="350"/>
                  </a:cubicBezTo>
                  <a:cubicBezTo>
                    <a:pt x="220" y="358"/>
                    <a:pt x="216" y="355"/>
                    <a:pt x="217" y="378"/>
                  </a:cubicBezTo>
                  <a:cubicBezTo>
                    <a:pt x="217" y="400"/>
                    <a:pt x="201" y="464"/>
                    <a:pt x="217" y="486"/>
                  </a:cubicBezTo>
                  <a:cubicBezTo>
                    <a:pt x="233" y="507"/>
                    <a:pt x="296" y="486"/>
                    <a:pt x="313" y="506"/>
                  </a:cubicBezTo>
                  <a:cubicBezTo>
                    <a:pt x="329" y="525"/>
                    <a:pt x="318" y="576"/>
                    <a:pt x="316" y="601"/>
                  </a:cubicBezTo>
                  <a:cubicBezTo>
                    <a:pt x="313" y="625"/>
                    <a:pt x="307" y="636"/>
                    <a:pt x="298" y="655"/>
                  </a:cubicBezTo>
                  <a:cubicBezTo>
                    <a:pt x="288" y="673"/>
                    <a:pt x="272" y="687"/>
                    <a:pt x="257" y="713"/>
                  </a:cubicBezTo>
                  <a:cubicBezTo>
                    <a:pt x="240" y="739"/>
                    <a:pt x="217" y="758"/>
                    <a:pt x="202" y="812"/>
                  </a:cubicBezTo>
                  <a:cubicBezTo>
                    <a:pt x="185" y="866"/>
                    <a:pt x="163" y="958"/>
                    <a:pt x="163" y="1038"/>
                  </a:cubicBezTo>
                  <a:cubicBezTo>
                    <a:pt x="161" y="1116"/>
                    <a:pt x="187" y="1208"/>
                    <a:pt x="195" y="1288"/>
                  </a:cubicBezTo>
                  <a:cubicBezTo>
                    <a:pt x="203" y="1367"/>
                    <a:pt x="206" y="1461"/>
                    <a:pt x="210" y="1515"/>
                  </a:cubicBezTo>
                  <a:cubicBezTo>
                    <a:pt x="213" y="1569"/>
                    <a:pt x="216" y="1571"/>
                    <a:pt x="215" y="1612"/>
                  </a:cubicBezTo>
                  <a:cubicBezTo>
                    <a:pt x="215" y="1655"/>
                    <a:pt x="207" y="1718"/>
                    <a:pt x="207" y="1766"/>
                  </a:cubicBezTo>
                  <a:cubicBezTo>
                    <a:pt x="206" y="1815"/>
                    <a:pt x="214" y="1837"/>
                    <a:pt x="210" y="1901"/>
                  </a:cubicBezTo>
                  <a:cubicBezTo>
                    <a:pt x="207" y="1964"/>
                    <a:pt x="182" y="2055"/>
                    <a:pt x="189" y="2145"/>
                  </a:cubicBezTo>
                  <a:cubicBezTo>
                    <a:pt x="195" y="2234"/>
                    <a:pt x="237" y="2368"/>
                    <a:pt x="249" y="2439"/>
                  </a:cubicBezTo>
                  <a:cubicBezTo>
                    <a:pt x="261" y="2509"/>
                    <a:pt x="254" y="2468"/>
                    <a:pt x="263" y="2567"/>
                  </a:cubicBezTo>
                  <a:cubicBezTo>
                    <a:pt x="271" y="2666"/>
                    <a:pt x="303" y="2919"/>
                    <a:pt x="303" y="3034"/>
                  </a:cubicBezTo>
                  <a:cubicBezTo>
                    <a:pt x="303" y="3147"/>
                    <a:pt x="300" y="3201"/>
                    <a:pt x="263" y="3252"/>
                  </a:cubicBezTo>
                  <a:cubicBezTo>
                    <a:pt x="226" y="3304"/>
                    <a:pt x="124" y="3322"/>
                    <a:pt x="82" y="3340"/>
                  </a:cubicBezTo>
                  <a:cubicBezTo>
                    <a:pt x="40" y="3359"/>
                    <a:pt x="16" y="3358"/>
                    <a:pt x="10" y="3367"/>
                  </a:cubicBezTo>
                  <a:cubicBezTo>
                    <a:pt x="4" y="3377"/>
                    <a:pt x="0" y="3398"/>
                    <a:pt x="47" y="3400"/>
                  </a:cubicBezTo>
                  <a:cubicBezTo>
                    <a:pt x="94" y="3402"/>
                    <a:pt x="219" y="3382"/>
                    <a:pt x="293" y="3378"/>
                  </a:cubicBezTo>
                  <a:cubicBezTo>
                    <a:pt x="368" y="3374"/>
                    <a:pt x="468" y="3400"/>
                    <a:pt x="494" y="3374"/>
                  </a:cubicBezTo>
                  <a:cubicBezTo>
                    <a:pt x="522" y="3346"/>
                    <a:pt x="447" y="3321"/>
                    <a:pt x="454" y="3215"/>
                  </a:cubicBezTo>
                  <a:cubicBezTo>
                    <a:pt x="460" y="3108"/>
                    <a:pt x="530" y="2849"/>
                    <a:pt x="536" y="2737"/>
                  </a:cubicBezTo>
                  <a:cubicBezTo>
                    <a:pt x="542" y="2623"/>
                    <a:pt x="488" y="2637"/>
                    <a:pt x="491" y="2533"/>
                  </a:cubicBezTo>
                  <a:cubicBezTo>
                    <a:pt x="494" y="2429"/>
                    <a:pt x="541" y="2215"/>
                    <a:pt x="554" y="2112"/>
                  </a:cubicBezTo>
                  <a:cubicBezTo>
                    <a:pt x="565" y="2008"/>
                    <a:pt x="550" y="1961"/>
                    <a:pt x="564" y="1909"/>
                  </a:cubicBezTo>
                  <a:cubicBezTo>
                    <a:pt x="576" y="1857"/>
                    <a:pt x="616" y="1836"/>
                    <a:pt x="632" y="1802"/>
                  </a:cubicBezTo>
                  <a:cubicBezTo>
                    <a:pt x="648" y="1768"/>
                    <a:pt x="657" y="1739"/>
                    <a:pt x="659" y="1705"/>
                  </a:cubicBezTo>
                  <a:cubicBezTo>
                    <a:pt x="659" y="1671"/>
                    <a:pt x="652" y="1638"/>
                    <a:pt x="641" y="1598"/>
                  </a:cubicBezTo>
                  <a:cubicBezTo>
                    <a:pt x="631" y="1559"/>
                    <a:pt x="602" y="1540"/>
                    <a:pt x="596" y="1470"/>
                  </a:cubicBezTo>
                  <a:cubicBezTo>
                    <a:pt x="589" y="1400"/>
                    <a:pt x="592" y="1281"/>
                    <a:pt x="604" y="1178"/>
                  </a:cubicBezTo>
                  <a:cubicBezTo>
                    <a:pt x="617" y="1074"/>
                    <a:pt x="675" y="937"/>
                    <a:pt x="672" y="849"/>
                  </a:cubicBezTo>
                  <a:cubicBezTo>
                    <a:pt x="670" y="761"/>
                    <a:pt x="615" y="699"/>
                    <a:pt x="590" y="649"/>
                  </a:cubicBezTo>
                  <a:cubicBezTo>
                    <a:pt x="564" y="598"/>
                    <a:pt x="528" y="581"/>
                    <a:pt x="518" y="547"/>
                  </a:cubicBezTo>
                  <a:cubicBezTo>
                    <a:pt x="507" y="512"/>
                    <a:pt x="515" y="469"/>
                    <a:pt x="525" y="442"/>
                  </a:cubicBezTo>
                  <a:cubicBezTo>
                    <a:pt x="534" y="414"/>
                    <a:pt x="555" y="411"/>
                    <a:pt x="573" y="382"/>
                  </a:cubicBezTo>
                  <a:cubicBezTo>
                    <a:pt x="590" y="352"/>
                    <a:pt x="623" y="314"/>
                    <a:pt x="629" y="266"/>
                  </a:cubicBezTo>
                  <a:cubicBezTo>
                    <a:pt x="635" y="218"/>
                    <a:pt x="621" y="132"/>
                    <a:pt x="609" y="94"/>
                  </a:cubicBezTo>
                  <a:cubicBezTo>
                    <a:pt x="596" y="56"/>
                    <a:pt x="570" y="51"/>
                    <a:pt x="553" y="38"/>
                  </a:cubicBezTo>
                  <a:cubicBezTo>
                    <a:pt x="535" y="24"/>
                    <a:pt x="526" y="16"/>
                    <a:pt x="501" y="10"/>
                  </a:cubicBezTo>
                  <a:cubicBezTo>
                    <a:pt x="475" y="4"/>
                    <a:pt x="433" y="0"/>
                    <a:pt x="401" y="2"/>
                  </a:cubicBezTo>
                  <a:cubicBezTo>
                    <a:pt x="368" y="3"/>
                    <a:pt x="328" y="8"/>
                    <a:pt x="305" y="18"/>
                  </a:cubicBezTo>
                  <a:cubicBezTo>
                    <a:pt x="281" y="27"/>
                    <a:pt x="268" y="44"/>
                    <a:pt x="257" y="62"/>
                  </a:cubicBezTo>
                  <a:cubicBezTo>
                    <a:pt x="245" y="80"/>
                    <a:pt x="242" y="104"/>
                    <a:pt x="237" y="126"/>
                  </a:cubicBezTo>
                  <a:lnTo>
                    <a:pt x="225" y="190"/>
                  </a:lnTo>
                  <a:close/>
                </a:path>
              </a:pathLst>
            </a:custGeom>
            <a:solidFill>
              <a:srgbClr val="FFD07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38"/>
            <p:cNvSpPr>
              <a:spLocks noChangeAspect="1" noChangeArrowheads="1"/>
            </p:cNvSpPr>
            <p:nvPr/>
          </p:nvSpPr>
          <p:spPr bwMode="auto">
            <a:xfrm>
              <a:off x="3163888" y="5937250"/>
              <a:ext cx="65087" cy="52388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39"/>
            <p:cNvSpPr>
              <a:spLocks noChangeAspect="1" noChangeArrowheads="1"/>
            </p:cNvSpPr>
            <p:nvPr/>
          </p:nvSpPr>
          <p:spPr bwMode="auto">
            <a:xfrm>
              <a:off x="3163888" y="5861050"/>
              <a:ext cx="65087" cy="52388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40"/>
            <p:cNvSpPr>
              <a:spLocks noChangeAspect="1" noChangeArrowheads="1"/>
            </p:cNvSpPr>
            <p:nvPr/>
          </p:nvSpPr>
          <p:spPr bwMode="auto">
            <a:xfrm>
              <a:off x="3065463" y="4927600"/>
              <a:ext cx="66675" cy="50800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41"/>
            <p:cNvSpPr>
              <a:spLocks noChangeAspect="1" noChangeArrowheads="1"/>
            </p:cNvSpPr>
            <p:nvPr/>
          </p:nvSpPr>
          <p:spPr bwMode="auto">
            <a:xfrm>
              <a:off x="3430588" y="4962525"/>
              <a:ext cx="65087" cy="50800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42"/>
            <p:cNvSpPr>
              <a:spLocks noChangeAspect="1" noChangeArrowheads="1"/>
            </p:cNvSpPr>
            <p:nvPr/>
          </p:nvSpPr>
          <p:spPr bwMode="auto">
            <a:xfrm>
              <a:off x="3065463" y="5002213"/>
              <a:ext cx="66675" cy="53975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43"/>
            <p:cNvSpPr>
              <a:spLocks noChangeAspect="1" noChangeArrowheads="1"/>
            </p:cNvSpPr>
            <p:nvPr/>
          </p:nvSpPr>
          <p:spPr bwMode="auto">
            <a:xfrm>
              <a:off x="3440113" y="4884738"/>
              <a:ext cx="65087" cy="52387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44"/>
            <p:cNvSpPr>
              <a:spLocks noChangeAspect="1" noChangeArrowheads="1"/>
            </p:cNvSpPr>
            <p:nvPr/>
          </p:nvSpPr>
          <p:spPr bwMode="auto">
            <a:xfrm>
              <a:off x="3043238" y="4273550"/>
              <a:ext cx="66675" cy="50800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45"/>
            <p:cNvSpPr>
              <a:spLocks noChangeAspect="1" noChangeArrowheads="1"/>
            </p:cNvSpPr>
            <p:nvPr/>
          </p:nvSpPr>
          <p:spPr bwMode="auto">
            <a:xfrm>
              <a:off x="3038475" y="4195763"/>
              <a:ext cx="65088" cy="50800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46"/>
            <p:cNvSpPr>
              <a:spLocks noChangeAspect="1" noChangeArrowheads="1"/>
            </p:cNvSpPr>
            <p:nvPr/>
          </p:nvSpPr>
          <p:spPr bwMode="auto">
            <a:xfrm>
              <a:off x="3336925" y="5748338"/>
              <a:ext cx="66675" cy="52387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47"/>
            <p:cNvSpPr>
              <a:spLocks noChangeAspect="1" noChangeArrowheads="1"/>
            </p:cNvSpPr>
            <p:nvPr/>
          </p:nvSpPr>
          <p:spPr bwMode="auto">
            <a:xfrm>
              <a:off x="3336925" y="5670550"/>
              <a:ext cx="66675" cy="49213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48"/>
            <p:cNvSpPr>
              <a:spLocks noChangeAspect="1" noChangeArrowheads="1"/>
            </p:cNvSpPr>
            <p:nvPr/>
          </p:nvSpPr>
          <p:spPr bwMode="auto">
            <a:xfrm>
              <a:off x="3425825" y="4362450"/>
              <a:ext cx="60325" cy="49213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9"/>
            <p:cNvSpPr>
              <a:spLocks noChangeAspect="1" noChangeArrowheads="1"/>
            </p:cNvSpPr>
            <p:nvPr/>
          </p:nvSpPr>
          <p:spPr bwMode="auto">
            <a:xfrm>
              <a:off x="3430588" y="4281488"/>
              <a:ext cx="65087" cy="52387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56"/>
            <p:cNvSpPr>
              <a:spLocks noChangeAspect="1" noChangeArrowheads="1"/>
            </p:cNvSpPr>
            <p:nvPr/>
          </p:nvSpPr>
          <p:spPr bwMode="auto">
            <a:xfrm>
              <a:off x="3336925" y="5670550"/>
              <a:ext cx="66675" cy="49213"/>
            </a:xfrm>
            <a:prstGeom prst="ellipse">
              <a:avLst/>
            </a:prstGeom>
            <a:solidFill>
              <a:srgbClr val="00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Freeform 57"/>
            <p:cNvSpPr>
              <a:spLocks noChangeAspect="1"/>
            </p:cNvSpPr>
            <p:nvPr/>
          </p:nvSpPr>
          <p:spPr bwMode="auto">
            <a:xfrm>
              <a:off x="2909888" y="2743200"/>
              <a:ext cx="638175" cy="549275"/>
            </a:xfrm>
            <a:custGeom>
              <a:avLst/>
              <a:gdLst>
                <a:gd name="T0" fmla="*/ 2592 w 2983"/>
                <a:gd name="T1" fmla="*/ 757 h 3221"/>
                <a:gd name="T2" fmla="*/ 2784 w 2983"/>
                <a:gd name="T3" fmla="*/ 1141 h 3221"/>
                <a:gd name="T4" fmla="*/ 2976 w 2983"/>
                <a:gd name="T5" fmla="*/ 949 h 3221"/>
                <a:gd name="T6" fmla="*/ 2832 w 2983"/>
                <a:gd name="T7" fmla="*/ 1381 h 3221"/>
                <a:gd name="T8" fmla="*/ 2452 w 2983"/>
                <a:gd name="T9" fmla="*/ 1226 h 3221"/>
                <a:gd name="T10" fmla="*/ 2031 w 2983"/>
                <a:gd name="T11" fmla="*/ 1184 h 3221"/>
                <a:gd name="T12" fmla="*/ 1584 w 2983"/>
                <a:gd name="T13" fmla="*/ 1333 h 3221"/>
                <a:gd name="T14" fmla="*/ 1296 w 2983"/>
                <a:gd name="T15" fmla="*/ 1381 h 3221"/>
                <a:gd name="T16" fmla="*/ 1344 w 2983"/>
                <a:gd name="T17" fmla="*/ 1669 h 3221"/>
                <a:gd name="T18" fmla="*/ 1020 w 2983"/>
                <a:gd name="T19" fmla="*/ 1478 h 3221"/>
                <a:gd name="T20" fmla="*/ 864 w 2983"/>
                <a:gd name="T21" fmla="*/ 1717 h 3221"/>
                <a:gd name="T22" fmla="*/ 960 w 2983"/>
                <a:gd name="T23" fmla="*/ 2101 h 3221"/>
                <a:gd name="T24" fmla="*/ 1248 w 2983"/>
                <a:gd name="T25" fmla="*/ 2245 h 3221"/>
                <a:gd name="T26" fmla="*/ 1296 w 2983"/>
                <a:gd name="T27" fmla="*/ 2581 h 3221"/>
                <a:gd name="T28" fmla="*/ 1104 w 2983"/>
                <a:gd name="T29" fmla="*/ 3205 h 3221"/>
                <a:gd name="T30" fmla="*/ 336 w 2983"/>
                <a:gd name="T31" fmla="*/ 2485 h 3221"/>
                <a:gd name="T32" fmla="*/ 52 w 2983"/>
                <a:gd name="T33" fmla="*/ 1815 h 3221"/>
                <a:gd name="T34" fmla="*/ 240 w 2983"/>
                <a:gd name="T35" fmla="*/ 805 h 3221"/>
                <a:gd name="T36" fmla="*/ 1488 w 2983"/>
                <a:gd name="T37" fmla="*/ 85 h 3221"/>
                <a:gd name="T38" fmla="*/ 2283 w 2983"/>
                <a:gd name="T39" fmla="*/ 300 h 3221"/>
                <a:gd name="T40" fmla="*/ 2592 w 2983"/>
                <a:gd name="T41" fmla="*/ 757 h 3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83"/>
                <a:gd name="T64" fmla="*/ 0 h 3221"/>
                <a:gd name="T65" fmla="*/ 2983 w 2983"/>
                <a:gd name="T66" fmla="*/ 3221 h 32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83" h="3221">
                  <a:moveTo>
                    <a:pt x="2592" y="757"/>
                  </a:moveTo>
                  <a:cubicBezTo>
                    <a:pt x="2702" y="886"/>
                    <a:pt x="2720" y="1109"/>
                    <a:pt x="2784" y="1141"/>
                  </a:cubicBezTo>
                  <a:cubicBezTo>
                    <a:pt x="2847" y="1172"/>
                    <a:pt x="2968" y="909"/>
                    <a:pt x="2976" y="949"/>
                  </a:cubicBezTo>
                  <a:cubicBezTo>
                    <a:pt x="2983" y="988"/>
                    <a:pt x="2919" y="1334"/>
                    <a:pt x="2832" y="1381"/>
                  </a:cubicBezTo>
                  <a:cubicBezTo>
                    <a:pt x="2744" y="1427"/>
                    <a:pt x="2585" y="1258"/>
                    <a:pt x="2452" y="1226"/>
                  </a:cubicBezTo>
                  <a:cubicBezTo>
                    <a:pt x="2318" y="1193"/>
                    <a:pt x="2175" y="1166"/>
                    <a:pt x="2031" y="1184"/>
                  </a:cubicBezTo>
                  <a:cubicBezTo>
                    <a:pt x="1886" y="1201"/>
                    <a:pt x="1706" y="1300"/>
                    <a:pt x="1584" y="1333"/>
                  </a:cubicBezTo>
                  <a:cubicBezTo>
                    <a:pt x="1461" y="1365"/>
                    <a:pt x="1335" y="1325"/>
                    <a:pt x="1296" y="1381"/>
                  </a:cubicBezTo>
                  <a:cubicBezTo>
                    <a:pt x="1256" y="1436"/>
                    <a:pt x="1389" y="1652"/>
                    <a:pt x="1344" y="1669"/>
                  </a:cubicBezTo>
                  <a:cubicBezTo>
                    <a:pt x="1298" y="1685"/>
                    <a:pt x="1100" y="1470"/>
                    <a:pt x="1020" y="1478"/>
                  </a:cubicBezTo>
                  <a:cubicBezTo>
                    <a:pt x="940" y="1486"/>
                    <a:pt x="873" y="1613"/>
                    <a:pt x="864" y="1717"/>
                  </a:cubicBezTo>
                  <a:cubicBezTo>
                    <a:pt x="854" y="1820"/>
                    <a:pt x="896" y="2013"/>
                    <a:pt x="960" y="2101"/>
                  </a:cubicBezTo>
                  <a:cubicBezTo>
                    <a:pt x="1023" y="2188"/>
                    <a:pt x="1192" y="2165"/>
                    <a:pt x="1248" y="2245"/>
                  </a:cubicBezTo>
                  <a:cubicBezTo>
                    <a:pt x="1303" y="2324"/>
                    <a:pt x="1319" y="2421"/>
                    <a:pt x="1296" y="2581"/>
                  </a:cubicBezTo>
                  <a:cubicBezTo>
                    <a:pt x="1272" y="2740"/>
                    <a:pt x="1264" y="3221"/>
                    <a:pt x="1104" y="3205"/>
                  </a:cubicBezTo>
                  <a:cubicBezTo>
                    <a:pt x="944" y="3189"/>
                    <a:pt x="511" y="2716"/>
                    <a:pt x="336" y="2485"/>
                  </a:cubicBezTo>
                  <a:cubicBezTo>
                    <a:pt x="160" y="2253"/>
                    <a:pt x="68" y="2095"/>
                    <a:pt x="52" y="1815"/>
                  </a:cubicBezTo>
                  <a:cubicBezTo>
                    <a:pt x="36" y="1535"/>
                    <a:pt x="0" y="1093"/>
                    <a:pt x="240" y="805"/>
                  </a:cubicBezTo>
                  <a:cubicBezTo>
                    <a:pt x="479" y="516"/>
                    <a:pt x="1147" y="169"/>
                    <a:pt x="1488" y="85"/>
                  </a:cubicBezTo>
                  <a:cubicBezTo>
                    <a:pt x="1828" y="0"/>
                    <a:pt x="2099" y="188"/>
                    <a:pt x="2283" y="300"/>
                  </a:cubicBezTo>
                  <a:cubicBezTo>
                    <a:pt x="2467" y="412"/>
                    <a:pt x="2527" y="661"/>
                    <a:pt x="2592" y="757"/>
                  </a:cubicBezTo>
                  <a:close/>
                </a:path>
              </a:pathLst>
            </a:custGeom>
            <a:solidFill>
              <a:srgbClr val="663300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AutoShape 58"/>
            <p:cNvSpPr>
              <a:spLocks noChangeAspect="1" noChangeArrowheads="1"/>
            </p:cNvSpPr>
            <p:nvPr/>
          </p:nvSpPr>
          <p:spPr bwMode="auto">
            <a:xfrm>
              <a:off x="3375025" y="3028950"/>
              <a:ext cx="41275" cy="33338"/>
            </a:xfrm>
            <a:prstGeom prst="flowChartConnector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Freeform 59"/>
            <p:cNvSpPr>
              <a:spLocks noChangeAspect="1"/>
            </p:cNvSpPr>
            <p:nvPr/>
          </p:nvSpPr>
          <p:spPr bwMode="auto">
            <a:xfrm>
              <a:off x="3292475" y="3006725"/>
              <a:ext cx="142875" cy="15875"/>
            </a:xfrm>
            <a:custGeom>
              <a:avLst/>
              <a:gdLst>
                <a:gd name="T0" fmla="*/ 624 w 624"/>
                <a:gd name="T1" fmla="*/ 96 h 96"/>
                <a:gd name="T2" fmla="*/ 384 w 624"/>
                <a:gd name="T3" fmla="*/ 0 h 96"/>
                <a:gd name="T4" fmla="*/ 0 w 624"/>
                <a:gd name="T5" fmla="*/ 96 h 96"/>
                <a:gd name="T6" fmla="*/ 0 60000 65536"/>
                <a:gd name="T7" fmla="*/ 0 60000 65536"/>
                <a:gd name="T8" fmla="*/ 0 60000 65536"/>
                <a:gd name="T9" fmla="*/ 0 w 624"/>
                <a:gd name="T10" fmla="*/ 0 h 96"/>
                <a:gd name="T11" fmla="*/ 624 w 624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96">
                  <a:moveTo>
                    <a:pt x="624" y="96"/>
                  </a:moveTo>
                  <a:cubicBezTo>
                    <a:pt x="556" y="48"/>
                    <a:pt x="488" y="0"/>
                    <a:pt x="384" y="0"/>
                  </a:cubicBezTo>
                  <a:cubicBezTo>
                    <a:pt x="280" y="0"/>
                    <a:pt x="63" y="80"/>
                    <a:pt x="0" y="96"/>
                  </a:cubicBezTo>
                </a:path>
              </a:pathLst>
            </a:custGeom>
            <a:solidFill>
              <a:schemeClr val="tx2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Freeform 61"/>
            <p:cNvSpPr>
              <a:spLocks noChangeAspect="1"/>
            </p:cNvSpPr>
            <p:nvPr/>
          </p:nvSpPr>
          <p:spPr bwMode="auto">
            <a:xfrm>
              <a:off x="3408363" y="3240088"/>
              <a:ext cx="65087" cy="11112"/>
            </a:xfrm>
            <a:custGeom>
              <a:avLst/>
              <a:gdLst>
                <a:gd name="T0" fmla="*/ 288 w 288"/>
                <a:gd name="T1" fmla="*/ 48 h 48"/>
                <a:gd name="T2" fmla="*/ 0 w 288"/>
                <a:gd name="T3" fmla="*/ 0 h 48"/>
                <a:gd name="T4" fmla="*/ 0 60000 65536"/>
                <a:gd name="T5" fmla="*/ 0 60000 65536"/>
                <a:gd name="T6" fmla="*/ 0 w 288"/>
                <a:gd name="T7" fmla="*/ 0 h 48"/>
                <a:gd name="T8" fmla="*/ 288 w 288"/>
                <a:gd name="T9" fmla="*/ 48 h 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8" h="48">
                  <a:moveTo>
                    <a:pt x="288" y="48"/>
                  </a:moveTo>
                  <a:cubicBezTo>
                    <a:pt x="179" y="35"/>
                    <a:pt x="71" y="2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Line 26"/>
            <p:cNvSpPr>
              <a:spLocks noChangeShapeType="1"/>
            </p:cNvSpPr>
            <p:nvPr/>
          </p:nvSpPr>
          <p:spPr bwMode="auto">
            <a:xfrm rot="709910" flipH="1">
              <a:off x="3535363" y="3719513"/>
              <a:ext cx="307975" cy="101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flipH="1">
              <a:off x="3509963" y="3636963"/>
              <a:ext cx="0" cy="304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rot="5400000">
              <a:off x="3011112" y="5491630"/>
              <a:ext cx="1524000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88775" y="5504330"/>
              <a:ext cx="1524000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87312" y="5422900"/>
              <a:ext cx="1676400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54" name="Freeform 60"/>
            <p:cNvSpPr>
              <a:spLocks noChangeAspect="1"/>
            </p:cNvSpPr>
            <p:nvPr/>
          </p:nvSpPr>
          <p:spPr bwMode="auto">
            <a:xfrm rot="5400000" flipH="1">
              <a:off x="2859833" y="3706812"/>
              <a:ext cx="660400" cy="257175"/>
            </a:xfrm>
            <a:custGeom>
              <a:avLst/>
              <a:gdLst>
                <a:gd name="T0" fmla="*/ 303246 w 10000"/>
                <a:gd name="T1" fmla="*/ 49351 h 10000"/>
                <a:gd name="T2" fmla="*/ 474049 w 10000"/>
                <a:gd name="T3" fmla="*/ 39099 h 10000"/>
                <a:gd name="T4" fmla="*/ 621150 w 10000"/>
                <a:gd name="T5" fmla="*/ 53961 h 10000"/>
                <a:gd name="T6" fmla="*/ 651983 w 10000"/>
                <a:gd name="T7" fmla="*/ 143184 h 10000"/>
                <a:gd name="T8" fmla="*/ 571698 w 10000"/>
                <a:gd name="T9" fmla="*/ 243612 h 10000"/>
                <a:gd name="T10" fmla="*/ 360687 w 10000"/>
                <a:gd name="T11" fmla="*/ 232484 h 10000"/>
                <a:gd name="T12" fmla="*/ 127888 w 10000"/>
                <a:gd name="T13" fmla="*/ 183211 h 10000"/>
                <a:gd name="T14" fmla="*/ 50574 w 10000"/>
                <a:gd name="T15" fmla="*/ 105167 h 10000"/>
                <a:gd name="T16" fmla="*/ 50574 w 10000"/>
                <a:gd name="T17" fmla="*/ 105167 h 10000"/>
                <a:gd name="T18" fmla="*/ 50574 w 10000"/>
                <a:gd name="T19" fmla="*/ 105167 h 10000"/>
                <a:gd name="T20" fmla="*/ 50574 w 10000"/>
                <a:gd name="T21" fmla="*/ 105167 h 10000"/>
                <a:gd name="T22" fmla="*/ 50574 w 10000"/>
                <a:gd name="T23" fmla="*/ 105167 h 10000"/>
                <a:gd name="T24" fmla="*/ 50574 w 10000"/>
                <a:gd name="T25" fmla="*/ 105167 h 10000"/>
                <a:gd name="T26" fmla="*/ 50574 w 10000"/>
                <a:gd name="T27" fmla="*/ 28977 h 10000"/>
                <a:gd name="T28" fmla="*/ 50574 w 10000"/>
                <a:gd name="T29" fmla="*/ 105167 h 10000"/>
                <a:gd name="T30" fmla="*/ 50706 w 10000"/>
                <a:gd name="T31" fmla="*/ 28977 h 10000"/>
                <a:gd name="T32" fmla="*/ 50574 w 10000"/>
                <a:gd name="T33" fmla="*/ 105167 h 10000"/>
                <a:gd name="T34" fmla="*/ 50574 w 10000"/>
                <a:gd name="T35" fmla="*/ 105167 h 10000"/>
                <a:gd name="T36" fmla="*/ 50574 w 10000"/>
                <a:gd name="T37" fmla="*/ 105167 h 10000"/>
                <a:gd name="T38" fmla="*/ 50706 w 10000"/>
                <a:gd name="T39" fmla="*/ 28977 h 10000"/>
                <a:gd name="T40" fmla="*/ 50574 w 10000"/>
                <a:gd name="T41" fmla="*/ 105167 h 10000"/>
                <a:gd name="T42" fmla="*/ 50574 w 10000"/>
                <a:gd name="T43" fmla="*/ 28977 h 10000"/>
                <a:gd name="T44" fmla="*/ 50706 w 10000"/>
                <a:gd name="T45" fmla="*/ 28977 h 10000"/>
                <a:gd name="T46" fmla="*/ 50640 w 10000"/>
                <a:gd name="T47" fmla="*/ 28977 h 10000"/>
                <a:gd name="T48" fmla="*/ 94348 w 10000"/>
                <a:gd name="T49" fmla="*/ 7444 h 10000"/>
                <a:gd name="T50" fmla="*/ 279214 w 10000"/>
                <a:gd name="T51" fmla="*/ 44689 h 1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00" h="10000">
                  <a:moveTo>
                    <a:pt x="4593" y="1916"/>
                  </a:moveTo>
                  <a:cubicBezTo>
                    <a:pt x="5012" y="1877"/>
                    <a:pt x="6383" y="1482"/>
                    <a:pt x="7180" y="1518"/>
                  </a:cubicBezTo>
                  <a:cubicBezTo>
                    <a:pt x="7985" y="1518"/>
                    <a:pt x="8957" y="1409"/>
                    <a:pt x="9408" y="2095"/>
                  </a:cubicBezTo>
                  <a:cubicBezTo>
                    <a:pt x="9844" y="2744"/>
                    <a:pt x="10000" y="4331"/>
                    <a:pt x="9875" y="5559"/>
                  </a:cubicBezTo>
                  <a:cubicBezTo>
                    <a:pt x="9739" y="6785"/>
                    <a:pt x="9393" y="8881"/>
                    <a:pt x="8659" y="9458"/>
                  </a:cubicBezTo>
                  <a:cubicBezTo>
                    <a:pt x="7918" y="10000"/>
                    <a:pt x="6595" y="9424"/>
                    <a:pt x="5463" y="9026"/>
                  </a:cubicBezTo>
                  <a:cubicBezTo>
                    <a:pt x="4350" y="8629"/>
                    <a:pt x="2767" y="7545"/>
                    <a:pt x="1937" y="7113"/>
                  </a:cubicBezTo>
                  <a:cubicBezTo>
                    <a:pt x="1079" y="6570"/>
                    <a:pt x="1462" y="6275"/>
                    <a:pt x="766" y="4083"/>
                  </a:cubicBezTo>
                  <a:cubicBezTo>
                    <a:pt x="260" y="3683"/>
                    <a:pt x="1199" y="1450"/>
                    <a:pt x="766" y="1125"/>
                  </a:cubicBezTo>
                  <a:lnTo>
                    <a:pt x="766" y="4083"/>
                  </a:lnTo>
                  <a:cubicBezTo>
                    <a:pt x="644" y="3545"/>
                    <a:pt x="610" y="1669"/>
                    <a:pt x="768" y="1125"/>
                  </a:cubicBezTo>
                  <a:cubicBezTo>
                    <a:pt x="906" y="550"/>
                    <a:pt x="506" y="4228"/>
                    <a:pt x="766" y="4083"/>
                  </a:cubicBezTo>
                  <a:cubicBezTo>
                    <a:pt x="1200" y="4516"/>
                    <a:pt x="321" y="622"/>
                    <a:pt x="768" y="1125"/>
                  </a:cubicBezTo>
                  <a:cubicBezTo>
                    <a:pt x="1204" y="1559"/>
                    <a:pt x="155" y="3761"/>
                    <a:pt x="766" y="4083"/>
                  </a:cubicBezTo>
                  <a:cubicBezTo>
                    <a:pt x="1372" y="4376"/>
                    <a:pt x="0" y="834"/>
                    <a:pt x="766" y="1125"/>
                  </a:cubicBezTo>
                  <a:cubicBezTo>
                    <a:pt x="1529" y="1379"/>
                    <a:pt x="125" y="766"/>
                    <a:pt x="768" y="1125"/>
                  </a:cubicBezTo>
                  <a:cubicBezTo>
                    <a:pt x="1409" y="1412"/>
                    <a:pt x="472" y="1476"/>
                    <a:pt x="767" y="1125"/>
                  </a:cubicBezTo>
                  <a:cubicBezTo>
                    <a:pt x="1237" y="1303"/>
                    <a:pt x="719" y="0"/>
                    <a:pt x="1429" y="289"/>
                  </a:cubicBezTo>
                  <a:cubicBezTo>
                    <a:pt x="2128" y="542"/>
                    <a:pt x="3640" y="1409"/>
                    <a:pt x="4229" y="1735"/>
                  </a:cubicBezTo>
                </a:path>
              </a:pathLst>
            </a:custGeom>
            <a:solidFill>
              <a:srgbClr val="FFD073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Right Bracket 54"/>
            <p:cNvSpPr/>
            <p:nvPr/>
          </p:nvSpPr>
          <p:spPr>
            <a:xfrm rot="16200000">
              <a:off x="3239712" y="4307355"/>
              <a:ext cx="152400" cy="914400"/>
            </a:xfrm>
            <a:prstGeom prst="rightBracket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12675" y="6110755"/>
              <a:ext cx="76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31837" y="6105993"/>
              <a:ext cx="76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5400000" flipH="1" flipV="1">
              <a:off x="3773112" y="4916955"/>
              <a:ext cx="152400" cy="152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3884237" y="6104405"/>
              <a:ext cx="76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auto">
            <a:xfrm>
              <a:off x="4619625" y="3798888"/>
              <a:ext cx="29396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itchFamily="18" charset="0"/>
                </a:rPr>
                <a:t>  </a:t>
              </a:r>
              <a:r>
                <a:rPr lang="en-US" dirty="0" smtClean="0">
                  <a:latin typeface="Times New Roman" pitchFamily="18" charset="0"/>
                </a:rPr>
                <a:t>Walker    </a:t>
              </a:r>
              <a:r>
                <a:rPr lang="en-US" dirty="0">
                  <a:latin typeface="Times New Roman" pitchFamily="18" charset="0"/>
                </a:rPr>
                <a:t>Vision    Condition</a:t>
              </a:r>
            </a:p>
          </p:txBody>
        </p:sp>
        <p:pic>
          <p:nvPicPr>
            <p:cNvPr id="61" name="Picture 43" descr="pe02761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5000" y="6096000"/>
              <a:ext cx="838200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44" descr="pe02771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81663" y="426085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ectangle 45"/>
            <p:cNvSpPr>
              <a:spLocks noChangeArrowheads="1"/>
            </p:cNvSpPr>
            <p:nvPr/>
          </p:nvSpPr>
          <p:spPr bwMode="auto">
            <a:xfrm>
              <a:off x="4651375" y="3810000"/>
              <a:ext cx="2944813" cy="281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4" name="Picture 88" descr="INV6240JR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46625" y="5867400"/>
              <a:ext cx="6858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89" descr="pe02761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5000" y="5486400"/>
              <a:ext cx="838200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90" descr="pe02771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487680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123" descr="INV6240JR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35513" y="4724400"/>
              <a:ext cx="6858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Text Box 42"/>
            <p:cNvSpPr txBox="1">
              <a:spLocks noChangeArrowheads="1"/>
            </p:cNvSpPr>
            <p:nvPr/>
          </p:nvSpPr>
          <p:spPr bwMode="auto">
            <a:xfrm>
              <a:off x="4975225" y="3429000"/>
              <a:ext cx="24257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Experimental conditions</a:t>
              </a:r>
            </a:p>
          </p:txBody>
        </p:sp>
        <p:sp>
          <p:nvSpPr>
            <p:cNvPr id="69" name="Text Box 42"/>
            <p:cNvSpPr txBox="1">
              <a:spLocks noChangeArrowheads="1"/>
            </p:cNvSpPr>
            <p:nvPr/>
          </p:nvSpPr>
          <p:spPr bwMode="auto">
            <a:xfrm>
              <a:off x="4768850" y="4343400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None         </a:t>
              </a:r>
            </a:p>
          </p:txBody>
        </p:sp>
        <p:sp>
          <p:nvSpPr>
            <p:cNvPr id="70" name="Text Box 42"/>
            <p:cNvSpPr txBox="1">
              <a:spLocks noChangeArrowheads="1"/>
            </p:cNvSpPr>
            <p:nvPr/>
          </p:nvSpPr>
          <p:spPr bwMode="auto">
            <a:xfrm>
              <a:off x="4768850" y="5486400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None         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4651375" y="4191000"/>
              <a:ext cx="29448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6727825" y="4327525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</a:rPr>
                <a:t>NWV         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73" name="Text Box 42"/>
            <p:cNvSpPr txBox="1">
              <a:spLocks noChangeArrowheads="1"/>
            </p:cNvSpPr>
            <p:nvPr/>
          </p:nvSpPr>
          <p:spPr bwMode="auto">
            <a:xfrm>
              <a:off x="6757988" y="4876800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</a:rPr>
                <a:t>WV         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74" name="Text Box 42"/>
            <p:cNvSpPr txBox="1">
              <a:spLocks noChangeArrowheads="1"/>
            </p:cNvSpPr>
            <p:nvPr/>
          </p:nvSpPr>
          <p:spPr bwMode="auto">
            <a:xfrm>
              <a:off x="6757988" y="5486401"/>
              <a:ext cx="1014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</a:rPr>
                <a:t>NWNV         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75" name="Text Box 42"/>
            <p:cNvSpPr txBox="1">
              <a:spLocks noChangeArrowheads="1"/>
            </p:cNvSpPr>
            <p:nvPr/>
          </p:nvSpPr>
          <p:spPr bwMode="auto">
            <a:xfrm>
              <a:off x="6757988" y="6096000"/>
              <a:ext cx="762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</a:rPr>
                <a:t>WNV         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76" name="Freeform 60"/>
            <p:cNvSpPr>
              <a:spLocks noChangeAspect="1"/>
            </p:cNvSpPr>
            <p:nvPr/>
          </p:nvSpPr>
          <p:spPr bwMode="auto">
            <a:xfrm rot="5001133" flipH="1">
              <a:off x="2970164" y="4260057"/>
              <a:ext cx="712787" cy="298450"/>
            </a:xfrm>
            <a:custGeom>
              <a:avLst/>
              <a:gdLst>
                <a:gd name="T0" fmla="*/ 711716 w 9805"/>
                <a:gd name="T1" fmla="*/ 255679 h 10000"/>
                <a:gd name="T2" fmla="*/ 667220 w 9805"/>
                <a:gd name="T3" fmla="*/ 255679 h 10000"/>
                <a:gd name="T4" fmla="*/ 667220 w 9805"/>
                <a:gd name="T5" fmla="*/ 255679 h 10000"/>
                <a:gd name="T6" fmla="*/ 667220 w 9805"/>
                <a:gd name="T7" fmla="*/ 255679 h 10000"/>
                <a:gd name="T8" fmla="*/ 667220 w 9805"/>
                <a:gd name="T9" fmla="*/ 255679 h 10000"/>
                <a:gd name="T10" fmla="*/ 667220 w 9805"/>
                <a:gd name="T11" fmla="*/ 255679 h 10000"/>
                <a:gd name="T12" fmla="*/ 667220 w 9805"/>
                <a:gd name="T13" fmla="*/ 255679 h 10000"/>
                <a:gd name="T14" fmla="*/ 667220 w 9805"/>
                <a:gd name="T15" fmla="*/ 255679 h 10000"/>
                <a:gd name="T16" fmla="*/ 667220 w 9805"/>
                <a:gd name="T17" fmla="*/ 255679 h 10000"/>
                <a:gd name="T18" fmla="*/ 667220 w 9805"/>
                <a:gd name="T19" fmla="*/ 255679 h 10000"/>
                <a:gd name="T20" fmla="*/ 667220 w 9805"/>
                <a:gd name="T21" fmla="*/ 255679 h 10000"/>
                <a:gd name="T22" fmla="*/ 667220 w 9805"/>
                <a:gd name="T23" fmla="*/ 255679 h 10000"/>
                <a:gd name="T24" fmla="*/ 667220 w 9805"/>
                <a:gd name="T25" fmla="*/ 255679 h 10000"/>
                <a:gd name="T26" fmla="*/ 576051 w 9805"/>
                <a:gd name="T27" fmla="*/ 280875 h 10000"/>
                <a:gd name="T28" fmla="*/ 384276 w 9805"/>
                <a:gd name="T29" fmla="*/ 213914 h 10000"/>
                <a:gd name="T30" fmla="*/ 274306 w 9805"/>
                <a:gd name="T31" fmla="*/ 174766 h 10000"/>
                <a:gd name="T32" fmla="*/ 179217 w 9805"/>
                <a:gd name="T33" fmla="*/ 150730 h 10000"/>
                <a:gd name="T34" fmla="*/ 71135 w 9805"/>
                <a:gd name="T35" fmla="*/ 118990 h 10000"/>
                <a:gd name="T36" fmla="*/ 8057 w 9805"/>
                <a:gd name="T37" fmla="*/ 91949 h 10000"/>
                <a:gd name="T38" fmla="*/ 33390 w 9805"/>
                <a:gd name="T39" fmla="*/ 36173 h 10000"/>
                <a:gd name="T40" fmla="*/ 65256 w 9805"/>
                <a:gd name="T41" fmla="*/ 4641 h 10000"/>
                <a:gd name="T42" fmla="*/ 139149 w 9805"/>
                <a:gd name="T43" fmla="*/ 11096 h 10000"/>
                <a:gd name="T44" fmla="*/ 238739 w 9805"/>
                <a:gd name="T45" fmla="*/ 36173 h 10000"/>
                <a:gd name="T46" fmla="*/ 311036 w 9805"/>
                <a:gd name="T47" fmla="*/ 80883 h 10000"/>
                <a:gd name="T48" fmla="*/ 410843 w 9805"/>
                <a:gd name="T49" fmla="*/ 110660 h 10000"/>
                <a:gd name="T50" fmla="*/ 649509 w 9805"/>
                <a:gd name="T51" fmla="*/ 104294 h 10000"/>
                <a:gd name="T52" fmla="*/ 649509 w 9805"/>
                <a:gd name="T53" fmla="*/ 104294 h 10000"/>
                <a:gd name="T54" fmla="*/ 658365 w 9805"/>
                <a:gd name="T55" fmla="*/ 180002 h 10000"/>
                <a:gd name="T56" fmla="*/ 658365 w 9805"/>
                <a:gd name="T57" fmla="*/ 180002 h 10000"/>
                <a:gd name="T58" fmla="*/ 667220 w 9805"/>
                <a:gd name="T59" fmla="*/ 255679 h 10000"/>
                <a:gd name="T60" fmla="*/ 667220 w 9805"/>
                <a:gd name="T61" fmla="*/ 255679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9805" h="10000">
                  <a:moveTo>
                    <a:pt x="9805" y="8595"/>
                  </a:moveTo>
                  <a:cubicBezTo>
                    <a:pt x="9733" y="8646"/>
                    <a:pt x="9263" y="8546"/>
                    <a:pt x="9192" y="8595"/>
                  </a:cubicBezTo>
                  <a:cubicBezTo>
                    <a:pt x="9153" y="9277"/>
                    <a:pt x="8662" y="10000"/>
                    <a:pt x="7936" y="9442"/>
                  </a:cubicBezTo>
                  <a:cubicBezTo>
                    <a:pt x="7228" y="8846"/>
                    <a:pt x="5990" y="7783"/>
                    <a:pt x="5294" y="7191"/>
                  </a:cubicBezTo>
                  <a:cubicBezTo>
                    <a:pt x="4585" y="6598"/>
                    <a:pt x="4257" y="6221"/>
                    <a:pt x="3779" y="5875"/>
                  </a:cubicBezTo>
                  <a:cubicBezTo>
                    <a:pt x="3320" y="5503"/>
                    <a:pt x="2922" y="5376"/>
                    <a:pt x="2469" y="5067"/>
                  </a:cubicBezTo>
                  <a:cubicBezTo>
                    <a:pt x="2006" y="4718"/>
                    <a:pt x="1375" y="4281"/>
                    <a:pt x="980" y="4000"/>
                  </a:cubicBezTo>
                  <a:cubicBezTo>
                    <a:pt x="584" y="3657"/>
                    <a:pt x="191" y="3533"/>
                    <a:pt x="111" y="3091"/>
                  </a:cubicBezTo>
                  <a:cubicBezTo>
                    <a:pt x="0" y="2626"/>
                    <a:pt x="315" y="1689"/>
                    <a:pt x="460" y="1216"/>
                  </a:cubicBezTo>
                  <a:cubicBezTo>
                    <a:pt x="584" y="717"/>
                    <a:pt x="664" y="282"/>
                    <a:pt x="899" y="156"/>
                  </a:cubicBezTo>
                  <a:cubicBezTo>
                    <a:pt x="1154" y="0"/>
                    <a:pt x="1501" y="189"/>
                    <a:pt x="1917" y="373"/>
                  </a:cubicBezTo>
                  <a:cubicBezTo>
                    <a:pt x="2293" y="530"/>
                    <a:pt x="2877" y="844"/>
                    <a:pt x="3289" y="1216"/>
                  </a:cubicBezTo>
                  <a:cubicBezTo>
                    <a:pt x="3687" y="1595"/>
                    <a:pt x="3872" y="2283"/>
                    <a:pt x="4285" y="2719"/>
                  </a:cubicBezTo>
                  <a:cubicBezTo>
                    <a:pt x="4681" y="3091"/>
                    <a:pt x="5107" y="3438"/>
                    <a:pt x="5660" y="3720"/>
                  </a:cubicBezTo>
                  <a:cubicBezTo>
                    <a:pt x="6213" y="3969"/>
                    <a:pt x="8252" y="3257"/>
                    <a:pt x="8948" y="3506"/>
                  </a:cubicBezTo>
                  <a:cubicBezTo>
                    <a:pt x="9532" y="3756"/>
                    <a:pt x="8629" y="5800"/>
                    <a:pt x="9070" y="6051"/>
                  </a:cubicBezTo>
                  <a:cubicBezTo>
                    <a:pt x="9219" y="7325"/>
                    <a:pt x="9227" y="8384"/>
                    <a:pt x="9192" y="8595"/>
                  </a:cubicBezTo>
                </a:path>
              </a:pathLst>
            </a:custGeom>
            <a:solidFill>
              <a:srgbClr val="FFD073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MGProfile_Ne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936" y="0"/>
            <a:ext cx="59841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5511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NWV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2154" y="0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9600" y="0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NWNV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4511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WNV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ncy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829" y="0"/>
            <a:ext cx="76943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</a:t>
            </a:r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EMG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7490" y="0"/>
            <a:ext cx="54090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6600" y="5334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050359" y="4572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86400" y="561201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793559" y="4572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5791200" y="26670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3583759" y="48768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3276600" y="48006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3050359" y="47244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+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0228"/>
            <a:ext cx="9144000" cy="5377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8786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76400" y="1628001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371600" y="15240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905000" y="14478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1678759" y="1323201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7469959" y="16002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7165159" y="14478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8788" y="914400"/>
            <a:ext cx="454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A.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334833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R_muscleG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38412"/>
            <a:ext cx="9144000" cy="3981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6959" y="24384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059759" y="2313801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819400" y="2209800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2440759" y="2085201"/>
            <a:ext cx="226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P_trac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45" y="0"/>
            <a:ext cx="853751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</a:t>
            </a:r>
            <a:r>
              <a:rPr lang="en-US" dirty="0" smtClean="0"/>
              <a:t>7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OP_Dis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548" y="0"/>
            <a:ext cx="8438903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724400" y="5029200"/>
            <a:ext cx="1600200" cy="76200"/>
            <a:chOff x="5029200" y="5105400"/>
            <a:chExt cx="1600200" cy="762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029200" y="51816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6591300" y="51435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 flipH="1" flipV="1">
              <a:off x="4991100" y="51435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5-Point Star 7"/>
          <p:cNvSpPr/>
          <p:nvPr/>
        </p:nvSpPr>
        <p:spPr>
          <a:xfrm flipV="1">
            <a:off x="5486400" y="5181600"/>
            <a:ext cx="45719" cy="4571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14917" y="228600"/>
            <a:ext cx="1505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A-∆COP</a:t>
            </a:r>
          </a:p>
          <a:p>
            <a:r>
              <a:rPr lang="en-US" sz="3200" b="1" dirty="0" smtClean="0"/>
              <a:t>C-∆COP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4510117" y="381000"/>
            <a:ext cx="2286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10117" y="91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 flipV="1">
            <a:off x="7086600" y="5410200"/>
            <a:ext cx="45719" cy="4571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 flipV="1">
            <a:off x="4572000" y="5638800"/>
            <a:ext cx="45719" cy="4571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124200" y="5486400"/>
            <a:ext cx="3200400" cy="76200"/>
            <a:chOff x="5029200" y="5105400"/>
            <a:chExt cx="1600200" cy="762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029200" y="51816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6591300" y="51435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4991100" y="51435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324600" y="5257800"/>
            <a:ext cx="1600200" cy="76200"/>
            <a:chOff x="5029200" y="5105400"/>
            <a:chExt cx="1600200" cy="762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029200" y="51816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6591300" y="51435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4991100" y="5143500"/>
              <a:ext cx="76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28600" y="762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Fig. </a:t>
            </a:r>
            <a:r>
              <a:rPr lang="en-US" dirty="0" smtClean="0"/>
              <a:t>8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20938</TotalTime>
  <Words>73</Words>
  <Application>Microsoft Office PowerPoint</Application>
  <PresentationFormat>On-screen Show (4:3)</PresentationFormat>
  <Paragraphs>46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University of Illinois at Chicago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vennilakrishnan</dc:creator>
  <cp:lastModifiedBy>vennilakrishnan</cp:lastModifiedBy>
  <cp:revision>682</cp:revision>
  <dcterms:created xsi:type="dcterms:W3CDTF">2010-11-04T16:20:00Z</dcterms:created>
  <dcterms:modified xsi:type="dcterms:W3CDTF">2011-03-04T20:49:57Z</dcterms:modified>
</cp:coreProperties>
</file>