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7" r:id="rId2"/>
  </p:sldIdLst>
  <p:sldSz cx="51206400" cy="43891200"/>
  <p:notesSz cx="6858000" cy="9144000"/>
  <p:defaultTextStyle>
    <a:defPPr>
      <a:defRPr lang="en-US"/>
    </a:defPPr>
    <a:lvl1pPr algn="l" rtl="0" fontAlgn="base">
      <a:spcBef>
        <a:spcPct val="0"/>
      </a:spcBef>
      <a:spcAft>
        <a:spcPct val="0"/>
      </a:spcAft>
      <a:defRPr sz="5200" kern="1200">
        <a:solidFill>
          <a:schemeClr val="tx1"/>
        </a:solidFill>
        <a:latin typeface="Arial" charset="0"/>
        <a:ea typeface="ＭＳ Ｐゴシック" charset="0"/>
        <a:cs typeface="+mn-cs"/>
      </a:defRPr>
    </a:lvl1pPr>
    <a:lvl2pPr marL="527050" indent="-69850" algn="l" rtl="0" fontAlgn="base">
      <a:spcBef>
        <a:spcPct val="0"/>
      </a:spcBef>
      <a:spcAft>
        <a:spcPct val="0"/>
      </a:spcAft>
      <a:defRPr sz="5200" kern="1200">
        <a:solidFill>
          <a:schemeClr val="tx1"/>
        </a:solidFill>
        <a:latin typeface="Arial" charset="0"/>
        <a:ea typeface="ＭＳ Ｐゴシック" charset="0"/>
        <a:cs typeface="+mn-cs"/>
      </a:defRPr>
    </a:lvl2pPr>
    <a:lvl3pPr marL="1055688" indent="-141288" algn="l" rtl="0" fontAlgn="base">
      <a:spcBef>
        <a:spcPct val="0"/>
      </a:spcBef>
      <a:spcAft>
        <a:spcPct val="0"/>
      </a:spcAft>
      <a:defRPr sz="5200" kern="1200">
        <a:solidFill>
          <a:schemeClr val="tx1"/>
        </a:solidFill>
        <a:latin typeface="Arial" charset="0"/>
        <a:ea typeface="ＭＳ Ｐゴシック" charset="0"/>
        <a:cs typeface="+mn-cs"/>
      </a:defRPr>
    </a:lvl3pPr>
    <a:lvl4pPr marL="1584325" indent="-212725" algn="l" rtl="0" fontAlgn="base">
      <a:spcBef>
        <a:spcPct val="0"/>
      </a:spcBef>
      <a:spcAft>
        <a:spcPct val="0"/>
      </a:spcAft>
      <a:defRPr sz="5200" kern="1200">
        <a:solidFill>
          <a:schemeClr val="tx1"/>
        </a:solidFill>
        <a:latin typeface="Arial" charset="0"/>
        <a:ea typeface="ＭＳ Ｐゴシック" charset="0"/>
        <a:cs typeface="+mn-cs"/>
      </a:defRPr>
    </a:lvl4pPr>
    <a:lvl5pPr marL="2112963" indent="-284163" algn="l" rtl="0" fontAlgn="base">
      <a:spcBef>
        <a:spcPct val="0"/>
      </a:spcBef>
      <a:spcAft>
        <a:spcPct val="0"/>
      </a:spcAft>
      <a:defRPr sz="5200" kern="1200">
        <a:solidFill>
          <a:schemeClr val="tx1"/>
        </a:solidFill>
        <a:latin typeface="Arial" charset="0"/>
        <a:ea typeface="ＭＳ Ｐゴシック" charset="0"/>
        <a:cs typeface="+mn-cs"/>
      </a:defRPr>
    </a:lvl5pPr>
    <a:lvl6pPr marL="2286000" algn="l" defTabSz="457200" rtl="0" eaLnBrk="1" latinLnBrk="0" hangingPunct="1">
      <a:defRPr sz="5200" kern="1200">
        <a:solidFill>
          <a:schemeClr val="tx1"/>
        </a:solidFill>
        <a:latin typeface="Arial" charset="0"/>
        <a:ea typeface="ＭＳ Ｐゴシック" charset="0"/>
        <a:cs typeface="+mn-cs"/>
      </a:defRPr>
    </a:lvl6pPr>
    <a:lvl7pPr marL="2743200" algn="l" defTabSz="457200" rtl="0" eaLnBrk="1" latinLnBrk="0" hangingPunct="1">
      <a:defRPr sz="5200" kern="1200">
        <a:solidFill>
          <a:schemeClr val="tx1"/>
        </a:solidFill>
        <a:latin typeface="Arial" charset="0"/>
        <a:ea typeface="ＭＳ Ｐゴシック" charset="0"/>
        <a:cs typeface="+mn-cs"/>
      </a:defRPr>
    </a:lvl7pPr>
    <a:lvl8pPr marL="3200400" algn="l" defTabSz="457200" rtl="0" eaLnBrk="1" latinLnBrk="0" hangingPunct="1">
      <a:defRPr sz="5200" kern="1200">
        <a:solidFill>
          <a:schemeClr val="tx1"/>
        </a:solidFill>
        <a:latin typeface="Arial" charset="0"/>
        <a:ea typeface="ＭＳ Ｐゴシック" charset="0"/>
        <a:cs typeface="+mn-cs"/>
      </a:defRPr>
    </a:lvl8pPr>
    <a:lvl9pPr marL="3657600" algn="l" defTabSz="457200" rtl="0" eaLnBrk="1" latinLnBrk="0" hangingPunct="1">
      <a:defRPr sz="52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13824">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90A9"/>
    <a:srgbClr val="009EB4"/>
    <a:srgbClr val="F7ECD3"/>
    <a:srgbClr val="4591FD"/>
    <a:srgbClr val="1F3F6D"/>
    <a:srgbClr val="005676"/>
    <a:srgbClr val="132746"/>
    <a:srgbClr val="FFB469"/>
    <a:srgbClr val="FF89C7"/>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65" autoAdjust="0"/>
    <p:restoredTop sz="94660"/>
  </p:normalViewPr>
  <p:slideViewPr>
    <p:cSldViewPr>
      <p:cViewPr varScale="1">
        <p:scale>
          <a:sx n="13" d="100"/>
          <a:sy n="13" d="100"/>
        </p:scale>
        <p:origin x="2352" y="320"/>
      </p:cViewPr>
      <p:guideLst>
        <p:guide orient="horz" pos="13824"/>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9BA897-1FB9-45D4-A7F1-F9B908B257DB}" type="datetimeFigureOut">
              <a:rPr lang="en-US" smtClean="0"/>
              <a:t>4/30/21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11EA5C-6D9D-43C7-BCCB-1D8FA4D4B336}" type="slidenum">
              <a:rPr lang="en-US" smtClean="0"/>
              <a:t>‹#›</a:t>
            </a:fld>
            <a:endParaRPr lang="en-US" dirty="0"/>
          </a:p>
        </p:txBody>
      </p:sp>
    </p:spTree>
    <p:extLst>
      <p:ext uri="{BB962C8B-B14F-4D97-AF65-F5344CB8AC3E}">
        <p14:creationId xmlns:p14="http://schemas.microsoft.com/office/powerpoint/2010/main" val="1922686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2421"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defRPr sz="1200">
                <a:ea typeface="+mn-ea"/>
              </a:defRPr>
            </a:lvl1pPr>
          </a:lstStyle>
          <a:p>
            <a:pPr>
              <a:defRPr/>
            </a:pPr>
            <a:endParaRPr lang="en-US" dirty="0"/>
          </a:p>
        </p:txBody>
      </p:sp>
      <p:sp>
        <p:nvSpPr>
          <p:cNvPr id="3075" name="Rectangle 3"/>
          <p:cNvSpPr>
            <a:spLocks noGrp="1" noChangeArrowheads="1"/>
          </p:cNvSpPr>
          <p:nvPr>
            <p:ph type="dt" idx="1"/>
          </p:nvPr>
        </p:nvSpPr>
        <p:spPr bwMode="auto">
          <a:xfrm>
            <a:off x="3884027" y="0"/>
            <a:ext cx="2972421"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lgn="r">
              <a:defRPr sz="1200">
                <a:ea typeface="+mn-ea"/>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428750" y="685800"/>
            <a:ext cx="40005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86421" y="4344025"/>
            <a:ext cx="5485158" cy="41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684926"/>
            <a:ext cx="2972421"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b" anchorCtr="0" compatLnSpc="1">
            <a:prstTxWarp prst="textNoShape">
              <a:avLst/>
            </a:prstTxWarp>
          </a:bodyPr>
          <a:lstStyle>
            <a:lvl1pPr>
              <a:defRPr sz="1200">
                <a:ea typeface="+mn-ea"/>
              </a:defRPr>
            </a:lvl1pPr>
          </a:lstStyle>
          <a:p>
            <a:pPr>
              <a:defRPr/>
            </a:pPr>
            <a:endParaRPr lang="en-US" dirty="0"/>
          </a:p>
        </p:txBody>
      </p:sp>
      <p:sp>
        <p:nvSpPr>
          <p:cNvPr id="3079" name="Rectangle 7"/>
          <p:cNvSpPr>
            <a:spLocks noGrp="1" noChangeArrowheads="1"/>
          </p:cNvSpPr>
          <p:nvPr>
            <p:ph type="sldNum" sz="quarter" idx="5"/>
          </p:nvPr>
        </p:nvSpPr>
        <p:spPr bwMode="auto">
          <a:xfrm>
            <a:off x="3884027" y="8684926"/>
            <a:ext cx="2972421" cy="45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b" anchorCtr="0" compatLnSpc="1">
            <a:prstTxWarp prst="textNoShape">
              <a:avLst/>
            </a:prstTxWarp>
          </a:bodyPr>
          <a:lstStyle>
            <a:lvl1pPr algn="r">
              <a:defRPr sz="1200"/>
            </a:lvl1pPr>
          </a:lstStyle>
          <a:p>
            <a:fld id="{00E2514D-2A1F-E648-B8D3-7571F05432C1}" type="slidenum">
              <a:rPr lang="en-US"/>
              <a:pPr/>
              <a:t>‹#›</a:t>
            </a:fld>
            <a:endParaRPr lang="en-US" dirty="0"/>
          </a:p>
        </p:txBody>
      </p:sp>
    </p:spTree>
    <p:extLst>
      <p:ext uri="{BB962C8B-B14F-4D97-AF65-F5344CB8AC3E}">
        <p14:creationId xmlns:p14="http://schemas.microsoft.com/office/powerpoint/2010/main" val="2114822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mn-cs"/>
      </a:defRPr>
    </a:lvl1pPr>
    <a:lvl2pPr marL="52705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1055688"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584325" algn="l" rtl="0" eaLnBrk="0" fontAlgn="base" hangingPunct="0">
      <a:spcBef>
        <a:spcPct val="30000"/>
      </a:spcBef>
      <a:spcAft>
        <a:spcPct val="0"/>
      </a:spcAft>
      <a:defRPr sz="1400" kern="1200">
        <a:solidFill>
          <a:schemeClr val="tx1"/>
        </a:solidFill>
        <a:latin typeface="Arial" charset="0"/>
        <a:ea typeface="ＭＳ Ｐゴシック" charset="0"/>
        <a:cs typeface="+mn-cs"/>
      </a:defRPr>
    </a:lvl4pPr>
    <a:lvl5pPr marL="2112963" algn="l" rtl="0" eaLnBrk="0" fontAlgn="base" hangingPunct="0">
      <a:spcBef>
        <a:spcPct val="30000"/>
      </a:spcBef>
      <a:spcAft>
        <a:spcPct val="0"/>
      </a:spcAft>
      <a:defRPr sz="1400" kern="1200">
        <a:solidFill>
          <a:schemeClr val="tx1"/>
        </a:solidFill>
        <a:latin typeface="Arial" charset="0"/>
        <a:ea typeface="ＭＳ Ｐゴシック" charset="0"/>
        <a:cs typeface="+mn-cs"/>
      </a:defRPr>
    </a:lvl5pPr>
    <a:lvl6pPr marL="2641473" algn="l" defTabSz="1056589" rtl="0" eaLnBrk="1" latinLnBrk="0" hangingPunct="1">
      <a:defRPr sz="1400" kern="1200">
        <a:solidFill>
          <a:schemeClr val="tx1"/>
        </a:solidFill>
        <a:latin typeface="+mn-lt"/>
        <a:ea typeface="+mn-ea"/>
        <a:cs typeface="+mn-cs"/>
      </a:defRPr>
    </a:lvl6pPr>
    <a:lvl7pPr marL="3169768" algn="l" defTabSz="1056589" rtl="0" eaLnBrk="1" latinLnBrk="0" hangingPunct="1">
      <a:defRPr sz="1400" kern="1200">
        <a:solidFill>
          <a:schemeClr val="tx1"/>
        </a:solidFill>
        <a:latin typeface="+mn-lt"/>
        <a:ea typeface="+mn-ea"/>
        <a:cs typeface="+mn-cs"/>
      </a:defRPr>
    </a:lvl7pPr>
    <a:lvl8pPr marL="3698062" algn="l" defTabSz="1056589" rtl="0" eaLnBrk="1" latinLnBrk="0" hangingPunct="1">
      <a:defRPr sz="1400" kern="1200">
        <a:solidFill>
          <a:schemeClr val="tx1"/>
        </a:solidFill>
        <a:latin typeface="+mn-lt"/>
        <a:ea typeface="+mn-ea"/>
        <a:cs typeface="+mn-cs"/>
      </a:defRPr>
    </a:lvl8pPr>
    <a:lvl9pPr marL="4226357" algn="l" defTabSz="105658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5100">
                <a:solidFill>
                  <a:schemeClr val="tx1"/>
                </a:solidFill>
                <a:latin typeface="Arial" charset="0"/>
                <a:ea typeface="ＭＳ Ｐゴシック" charset="0"/>
              </a:defRPr>
            </a:lvl1pPr>
            <a:lvl2pPr marL="729057" indent="-280406" eaLnBrk="0" hangingPunct="0">
              <a:defRPr sz="5100">
                <a:solidFill>
                  <a:schemeClr val="tx1"/>
                </a:solidFill>
                <a:latin typeface="Arial" charset="0"/>
                <a:ea typeface="ＭＳ Ｐゴシック" charset="0"/>
              </a:defRPr>
            </a:lvl2pPr>
            <a:lvl3pPr marL="1121626" indent="-224325" eaLnBrk="0" hangingPunct="0">
              <a:defRPr sz="5100">
                <a:solidFill>
                  <a:schemeClr val="tx1"/>
                </a:solidFill>
                <a:latin typeface="Arial" charset="0"/>
                <a:ea typeface="ＭＳ Ｐゴシック" charset="0"/>
              </a:defRPr>
            </a:lvl3pPr>
            <a:lvl4pPr marL="1570276" indent="-224325" eaLnBrk="0" hangingPunct="0">
              <a:defRPr sz="5100">
                <a:solidFill>
                  <a:schemeClr val="tx1"/>
                </a:solidFill>
                <a:latin typeface="Arial" charset="0"/>
                <a:ea typeface="ＭＳ Ｐゴシック" charset="0"/>
              </a:defRPr>
            </a:lvl4pPr>
            <a:lvl5pPr marL="2018927" indent="-224325" eaLnBrk="0" hangingPunct="0">
              <a:defRPr sz="5100">
                <a:solidFill>
                  <a:schemeClr val="tx1"/>
                </a:solidFill>
                <a:latin typeface="Arial" charset="0"/>
                <a:ea typeface="ＭＳ Ｐゴシック" charset="0"/>
              </a:defRPr>
            </a:lvl5pPr>
            <a:lvl6pPr marL="2467577" indent="-224325" eaLnBrk="0" fontAlgn="base" hangingPunct="0">
              <a:spcBef>
                <a:spcPct val="0"/>
              </a:spcBef>
              <a:spcAft>
                <a:spcPct val="0"/>
              </a:spcAft>
              <a:defRPr sz="5100">
                <a:solidFill>
                  <a:schemeClr val="tx1"/>
                </a:solidFill>
                <a:latin typeface="Arial" charset="0"/>
                <a:ea typeface="ＭＳ Ｐゴシック" charset="0"/>
              </a:defRPr>
            </a:lvl6pPr>
            <a:lvl7pPr marL="2916227" indent="-224325" eaLnBrk="0" fontAlgn="base" hangingPunct="0">
              <a:spcBef>
                <a:spcPct val="0"/>
              </a:spcBef>
              <a:spcAft>
                <a:spcPct val="0"/>
              </a:spcAft>
              <a:defRPr sz="5100">
                <a:solidFill>
                  <a:schemeClr val="tx1"/>
                </a:solidFill>
                <a:latin typeface="Arial" charset="0"/>
                <a:ea typeface="ＭＳ Ｐゴシック" charset="0"/>
              </a:defRPr>
            </a:lvl7pPr>
            <a:lvl8pPr marL="3364878" indent="-224325" eaLnBrk="0" fontAlgn="base" hangingPunct="0">
              <a:spcBef>
                <a:spcPct val="0"/>
              </a:spcBef>
              <a:spcAft>
                <a:spcPct val="0"/>
              </a:spcAft>
              <a:defRPr sz="5100">
                <a:solidFill>
                  <a:schemeClr val="tx1"/>
                </a:solidFill>
                <a:latin typeface="Arial" charset="0"/>
                <a:ea typeface="ＭＳ Ｐゴシック" charset="0"/>
              </a:defRPr>
            </a:lvl8pPr>
            <a:lvl9pPr marL="3813528" indent="-224325" eaLnBrk="0" fontAlgn="base" hangingPunct="0">
              <a:spcBef>
                <a:spcPct val="0"/>
              </a:spcBef>
              <a:spcAft>
                <a:spcPct val="0"/>
              </a:spcAft>
              <a:defRPr sz="5100">
                <a:solidFill>
                  <a:schemeClr val="tx1"/>
                </a:solidFill>
                <a:latin typeface="Arial" charset="0"/>
                <a:ea typeface="ＭＳ Ｐゴシック" charset="0"/>
              </a:defRPr>
            </a:lvl9pPr>
          </a:lstStyle>
          <a:p>
            <a:pPr eaLnBrk="1" hangingPunct="1"/>
            <a:fld id="{7AC77D53-C30B-3F46-9344-414664154C7A}" type="slidenum">
              <a:rPr lang="en-US" sz="1200"/>
              <a:pPr eaLnBrk="1" hangingPunct="1"/>
              <a:t>1</a:t>
            </a:fld>
            <a:endParaRPr lang="en-US"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p>
        </p:txBody>
      </p:sp>
    </p:spTree>
    <p:extLst>
      <p:ext uri="{BB962C8B-B14F-4D97-AF65-F5344CB8AC3E}">
        <p14:creationId xmlns:p14="http://schemas.microsoft.com/office/powerpoint/2010/main" val="1158700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811" y="13635567"/>
            <a:ext cx="43524781" cy="9406467"/>
          </a:xfrm>
        </p:spPr>
        <p:txBody>
          <a:bodyPr/>
          <a:lstStyle/>
          <a:p>
            <a:r>
              <a:rPr lang="en-US"/>
              <a:t>Click to edit Master title style</a:t>
            </a:r>
          </a:p>
        </p:txBody>
      </p:sp>
      <p:sp>
        <p:nvSpPr>
          <p:cNvPr id="3" name="Subtitle 2"/>
          <p:cNvSpPr>
            <a:spLocks noGrp="1"/>
          </p:cNvSpPr>
          <p:nvPr>
            <p:ph type="subTitle" idx="1"/>
          </p:nvPr>
        </p:nvSpPr>
        <p:spPr>
          <a:xfrm>
            <a:off x="7681619" y="24870834"/>
            <a:ext cx="35843163" cy="11218333"/>
          </a:xfrm>
        </p:spPr>
        <p:txBody>
          <a:bodyPr/>
          <a:lstStyle>
            <a:lvl1pPr marL="0" indent="0" algn="ctr">
              <a:buNone/>
              <a:defRPr/>
            </a:lvl1pPr>
            <a:lvl2pPr marL="528295" indent="0" algn="ctr">
              <a:buNone/>
              <a:defRPr/>
            </a:lvl2pPr>
            <a:lvl3pPr marL="1056589" indent="0" algn="ctr">
              <a:buNone/>
              <a:defRPr/>
            </a:lvl3pPr>
            <a:lvl4pPr marL="1584884" indent="0" algn="ctr">
              <a:buNone/>
              <a:defRPr/>
            </a:lvl4pPr>
            <a:lvl5pPr marL="2113178" indent="0" algn="ctr">
              <a:buNone/>
              <a:defRPr/>
            </a:lvl5pPr>
            <a:lvl6pPr marL="2641473" indent="0" algn="ctr">
              <a:buNone/>
              <a:defRPr/>
            </a:lvl6pPr>
            <a:lvl7pPr marL="3169768" indent="0" algn="ctr">
              <a:buNone/>
              <a:defRPr/>
            </a:lvl7pPr>
            <a:lvl8pPr marL="3698062" indent="0" algn="ctr">
              <a:buNone/>
              <a:defRPr/>
            </a:lvl8pPr>
            <a:lvl9pPr marL="422635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487D2132-9BC6-F443-BE72-69F2F4459C0C}" type="slidenum">
              <a:rPr lang="en-US"/>
              <a:pPr/>
              <a:t>‹#›</a:t>
            </a:fld>
            <a:endParaRPr lang="en-US" dirty="0"/>
          </a:p>
        </p:txBody>
      </p:sp>
    </p:spTree>
    <p:extLst>
      <p:ext uri="{BB962C8B-B14F-4D97-AF65-F5344CB8AC3E}">
        <p14:creationId xmlns:p14="http://schemas.microsoft.com/office/powerpoint/2010/main" val="313077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9B0CBA63-F3EA-924C-8E40-BCD2A6AE9C97}" type="slidenum">
              <a:rPr lang="en-US"/>
              <a:pPr/>
              <a:t>‹#›</a:t>
            </a:fld>
            <a:endParaRPr lang="en-US" dirty="0"/>
          </a:p>
        </p:txBody>
      </p:sp>
    </p:spTree>
    <p:extLst>
      <p:ext uri="{BB962C8B-B14F-4D97-AF65-F5344CB8AC3E}">
        <p14:creationId xmlns:p14="http://schemas.microsoft.com/office/powerpoint/2010/main" val="393281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629" y="1756834"/>
            <a:ext cx="11520781" cy="37452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59991" y="1756834"/>
            <a:ext cx="34407593" cy="37452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D5362EB-A26C-C44F-91DE-742989324F5D}" type="slidenum">
              <a:rPr lang="en-US"/>
              <a:pPr/>
              <a:t>‹#›</a:t>
            </a:fld>
            <a:endParaRPr lang="en-US" dirty="0"/>
          </a:p>
        </p:txBody>
      </p:sp>
    </p:spTree>
    <p:extLst>
      <p:ext uri="{BB962C8B-B14F-4D97-AF65-F5344CB8AC3E}">
        <p14:creationId xmlns:p14="http://schemas.microsoft.com/office/powerpoint/2010/main" val="62530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4B8438EC-E941-4149-BC3C-01B5E9FCD893}" type="slidenum">
              <a:rPr lang="en-US"/>
              <a:pPr/>
              <a:t>‹#›</a:t>
            </a:fld>
            <a:endParaRPr lang="en-US" dirty="0"/>
          </a:p>
        </p:txBody>
      </p:sp>
    </p:spTree>
    <p:extLst>
      <p:ext uri="{BB962C8B-B14F-4D97-AF65-F5344CB8AC3E}">
        <p14:creationId xmlns:p14="http://schemas.microsoft.com/office/powerpoint/2010/main" val="316478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8204585"/>
            <a:ext cx="43524781" cy="8716433"/>
          </a:xfrm>
        </p:spPr>
        <p:txBody>
          <a:bodyPr anchor="t"/>
          <a:lstStyle>
            <a:lvl1pPr algn="l">
              <a:defRPr sz="4600" b="1" cap="all"/>
            </a:lvl1pPr>
          </a:lstStyle>
          <a:p>
            <a:r>
              <a:rPr lang="en-US"/>
              <a:t>Click to edit Master title style</a:t>
            </a:r>
          </a:p>
        </p:txBody>
      </p:sp>
      <p:sp>
        <p:nvSpPr>
          <p:cNvPr id="3" name="Text Placeholder 2"/>
          <p:cNvSpPr>
            <a:spLocks noGrp="1"/>
          </p:cNvSpPr>
          <p:nvPr>
            <p:ph type="body" idx="1"/>
          </p:nvPr>
        </p:nvSpPr>
        <p:spPr>
          <a:xfrm>
            <a:off x="4044951" y="18603384"/>
            <a:ext cx="43524781" cy="9601200"/>
          </a:xfrm>
        </p:spPr>
        <p:txBody>
          <a:bodyPr anchor="b"/>
          <a:lstStyle>
            <a:lvl1pPr marL="0" indent="0">
              <a:buNone/>
              <a:defRPr sz="2300"/>
            </a:lvl1pPr>
            <a:lvl2pPr marL="528295" indent="0">
              <a:buNone/>
              <a:defRPr sz="2100"/>
            </a:lvl2pPr>
            <a:lvl3pPr marL="1056589" indent="0">
              <a:buNone/>
              <a:defRPr sz="1800"/>
            </a:lvl3pPr>
            <a:lvl4pPr marL="1584884" indent="0">
              <a:buNone/>
              <a:defRPr sz="1600"/>
            </a:lvl4pPr>
            <a:lvl5pPr marL="2113178" indent="0">
              <a:buNone/>
              <a:defRPr sz="1600"/>
            </a:lvl5pPr>
            <a:lvl6pPr marL="2641473" indent="0">
              <a:buNone/>
              <a:defRPr sz="1600"/>
            </a:lvl6pPr>
            <a:lvl7pPr marL="3169768" indent="0">
              <a:buNone/>
              <a:defRPr sz="1600"/>
            </a:lvl7pPr>
            <a:lvl8pPr marL="3698062" indent="0">
              <a:buNone/>
              <a:defRPr sz="1600"/>
            </a:lvl8pPr>
            <a:lvl9pPr marL="4226357"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AC07C18-13E5-C446-9AC3-D5447D6B72B6}" type="slidenum">
              <a:rPr lang="en-US"/>
              <a:pPr/>
              <a:t>‹#›</a:t>
            </a:fld>
            <a:endParaRPr lang="en-US" dirty="0"/>
          </a:p>
        </p:txBody>
      </p:sp>
    </p:spTree>
    <p:extLst>
      <p:ext uri="{BB962C8B-B14F-4D97-AF65-F5344CB8AC3E}">
        <p14:creationId xmlns:p14="http://schemas.microsoft.com/office/powerpoint/2010/main" val="102086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59992" y="10240434"/>
            <a:ext cx="22964187" cy="28968700"/>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82222" y="10240434"/>
            <a:ext cx="22964188" cy="28968700"/>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E59E9AB8-A245-874F-AE90-6F27A05F37E9}" type="slidenum">
              <a:rPr lang="en-US"/>
              <a:pPr/>
              <a:t>‹#›</a:t>
            </a:fld>
            <a:endParaRPr lang="en-US" dirty="0"/>
          </a:p>
        </p:txBody>
      </p:sp>
    </p:spTree>
    <p:extLst>
      <p:ext uri="{BB962C8B-B14F-4D97-AF65-F5344CB8AC3E}">
        <p14:creationId xmlns:p14="http://schemas.microsoft.com/office/powerpoint/2010/main" val="258615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59991" y="9825568"/>
            <a:ext cx="22625049" cy="4093633"/>
          </a:xfrm>
        </p:spPr>
        <p:txBody>
          <a:bodyPr anchor="b"/>
          <a:lstStyle>
            <a:lvl1pPr marL="0" indent="0">
              <a:buNone/>
              <a:defRPr sz="2800" b="1"/>
            </a:lvl1pPr>
            <a:lvl2pPr marL="528295" indent="0">
              <a:buNone/>
              <a:defRPr sz="2300" b="1"/>
            </a:lvl2pPr>
            <a:lvl3pPr marL="1056589" indent="0">
              <a:buNone/>
              <a:defRPr sz="2100" b="1"/>
            </a:lvl3pPr>
            <a:lvl4pPr marL="1584884" indent="0">
              <a:buNone/>
              <a:defRPr sz="1800" b="1"/>
            </a:lvl4pPr>
            <a:lvl5pPr marL="2113178" indent="0">
              <a:buNone/>
              <a:defRPr sz="1800" b="1"/>
            </a:lvl5pPr>
            <a:lvl6pPr marL="2641473" indent="0">
              <a:buNone/>
              <a:defRPr sz="1800" b="1"/>
            </a:lvl6pPr>
            <a:lvl7pPr marL="3169768" indent="0">
              <a:buNone/>
              <a:defRPr sz="1800" b="1"/>
            </a:lvl7pPr>
            <a:lvl8pPr marL="3698062" indent="0">
              <a:buNone/>
              <a:defRPr sz="1800" b="1"/>
            </a:lvl8pPr>
            <a:lvl9pPr marL="4226357" indent="0">
              <a:buNone/>
              <a:defRPr sz="1800" b="1"/>
            </a:lvl9pPr>
          </a:lstStyle>
          <a:p>
            <a:pPr lvl="0"/>
            <a:r>
              <a:rPr lang="en-US"/>
              <a:t>Click to edit Master text styles</a:t>
            </a:r>
          </a:p>
        </p:txBody>
      </p:sp>
      <p:sp>
        <p:nvSpPr>
          <p:cNvPr id="4" name="Content Placeholder 3"/>
          <p:cNvSpPr>
            <a:spLocks noGrp="1"/>
          </p:cNvSpPr>
          <p:nvPr>
            <p:ph sz="half" idx="2"/>
          </p:nvPr>
        </p:nvSpPr>
        <p:spPr>
          <a:xfrm>
            <a:off x="2559991" y="13919201"/>
            <a:ext cx="22625049" cy="25287817"/>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1482" y="9825568"/>
            <a:ext cx="22634928" cy="4093633"/>
          </a:xfrm>
        </p:spPr>
        <p:txBody>
          <a:bodyPr anchor="b"/>
          <a:lstStyle>
            <a:lvl1pPr marL="0" indent="0">
              <a:buNone/>
              <a:defRPr sz="2800" b="1"/>
            </a:lvl1pPr>
            <a:lvl2pPr marL="528295" indent="0">
              <a:buNone/>
              <a:defRPr sz="2300" b="1"/>
            </a:lvl2pPr>
            <a:lvl3pPr marL="1056589" indent="0">
              <a:buNone/>
              <a:defRPr sz="2100" b="1"/>
            </a:lvl3pPr>
            <a:lvl4pPr marL="1584884" indent="0">
              <a:buNone/>
              <a:defRPr sz="1800" b="1"/>
            </a:lvl4pPr>
            <a:lvl5pPr marL="2113178" indent="0">
              <a:buNone/>
              <a:defRPr sz="1800" b="1"/>
            </a:lvl5pPr>
            <a:lvl6pPr marL="2641473" indent="0">
              <a:buNone/>
              <a:defRPr sz="1800" b="1"/>
            </a:lvl6pPr>
            <a:lvl7pPr marL="3169768" indent="0">
              <a:buNone/>
              <a:defRPr sz="1800" b="1"/>
            </a:lvl7pPr>
            <a:lvl8pPr marL="3698062" indent="0">
              <a:buNone/>
              <a:defRPr sz="1800" b="1"/>
            </a:lvl8pPr>
            <a:lvl9pPr marL="4226357" indent="0">
              <a:buNone/>
              <a:defRPr sz="1800" b="1"/>
            </a:lvl9pPr>
          </a:lstStyle>
          <a:p>
            <a:pPr lvl="0"/>
            <a:r>
              <a:rPr lang="en-US"/>
              <a:t>Click to edit Master text styles</a:t>
            </a:r>
          </a:p>
        </p:txBody>
      </p:sp>
      <p:sp>
        <p:nvSpPr>
          <p:cNvPr id="6" name="Content Placeholder 5"/>
          <p:cNvSpPr>
            <a:spLocks noGrp="1"/>
          </p:cNvSpPr>
          <p:nvPr>
            <p:ph sz="quarter" idx="4"/>
          </p:nvPr>
        </p:nvSpPr>
        <p:spPr>
          <a:xfrm>
            <a:off x="26011482" y="13919201"/>
            <a:ext cx="22634928" cy="25287817"/>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9ADB41CB-B491-CE45-B3CA-C57CD332BBEF}" type="slidenum">
              <a:rPr lang="en-US"/>
              <a:pPr/>
              <a:t>‹#›</a:t>
            </a:fld>
            <a:endParaRPr lang="en-US" dirty="0"/>
          </a:p>
        </p:txBody>
      </p:sp>
    </p:spTree>
    <p:extLst>
      <p:ext uri="{BB962C8B-B14F-4D97-AF65-F5344CB8AC3E}">
        <p14:creationId xmlns:p14="http://schemas.microsoft.com/office/powerpoint/2010/main" val="251650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FDD388CF-B8BC-1A40-A1B5-88340C1E23C0}" type="slidenum">
              <a:rPr lang="en-US"/>
              <a:pPr/>
              <a:t>‹#›</a:t>
            </a:fld>
            <a:endParaRPr lang="en-US" dirty="0"/>
          </a:p>
        </p:txBody>
      </p:sp>
    </p:spTree>
    <p:extLst>
      <p:ext uri="{BB962C8B-B14F-4D97-AF65-F5344CB8AC3E}">
        <p14:creationId xmlns:p14="http://schemas.microsoft.com/office/powerpoint/2010/main" val="36644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848548EE-54CA-C049-B489-A4E8AA736630}" type="slidenum">
              <a:rPr lang="en-US"/>
              <a:pPr/>
              <a:t>‹#›</a:t>
            </a:fld>
            <a:endParaRPr lang="en-US" dirty="0"/>
          </a:p>
        </p:txBody>
      </p:sp>
    </p:spTree>
    <p:extLst>
      <p:ext uri="{BB962C8B-B14F-4D97-AF65-F5344CB8AC3E}">
        <p14:creationId xmlns:p14="http://schemas.microsoft.com/office/powerpoint/2010/main" val="196304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992" y="1748367"/>
            <a:ext cx="16846549" cy="7435851"/>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20020610" y="1748367"/>
            <a:ext cx="28625800" cy="37458651"/>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59992" y="9184217"/>
            <a:ext cx="16846549" cy="30022800"/>
          </a:xfrm>
        </p:spPr>
        <p:txBody>
          <a:bodyPr/>
          <a:lstStyle>
            <a:lvl1pPr marL="0" indent="0">
              <a:buNone/>
              <a:defRPr sz="1600"/>
            </a:lvl1pPr>
            <a:lvl2pPr marL="528295" indent="0">
              <a:buNone/>
              <a:defRPr sz="1400"/>
            </a:lvl2pPr>
            <a:lvl3pPr marL="1056589" indent="0">
              <a:buNone/>
              <a:defRPr sz="1200"/>
            </a:lvl3pPr>
            <a:lvl4pPr marL="1584884" indent="0">
              <a:buNone/>
              <a:defRPr sz="1000"/>
            </a:lvl4pPr>
            <a:lvl5pPr marL="2113178" indent="0">
              <a:buNone/>
              <a:defRPr sz="1000"/>
            </a:lvl5pPr>
            <a:lvl6pPr marL="2641473" indent="0">
              <a:buNone/>
              <a:defRPr sz="1000"/>
            </a:lvl6pPr>
            <a:lvl7pPr marL="3169768" indent="0">
              <a:buNone/>
              <a:defRPr sz="1000"/>
            </a:lvl7pPr>
            <a:lvl8pPr marL="3698062" indent="0">
              <a:buNone/>
              <a:defRPr sz="1000"/>
            </a:lvl8pPr>
            <a:lvl9pPr marL="4226357"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D0933768-3DA9-B345-B9E4-D0D52BB14260}" type="slidenum">
              <a:rPr lang="en-US"/>
              <a:pPr/>
              <a:t>‹#›</a:t>
            </a:fld>
            <a:endParaRPr lang="en-US" dirty="0"/>
          </a:p>
        </p:txBody>
      </p:sp>
    </p:spTree>
    <p:extLst>
      <p:ext uri="{BB962C8B-B14F-4D97-AF65-F5344CB8AC3E}">
        <p14:creationId xmlns:p14="http://schemas.microsoft.com/office/powerpoint/2010/main" val="4286493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470" y="30723418"/>
            <a:ext cx="30723181" cy="3627967"/>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10037470" y="3922185"/>
            <a:ext cx="30723181" cy="26333449"/>
          </a:xfrm>
        </p:spPr>
        <p:txBody>
          <a:bodyPr/>
          <a:lstStyle>
            <a:lvl1pPr marL="0" indent="0">
              <a:buNone/>
              <a:defRPr sz="3700"/>
            </a:lvl1pPr>
            <a:lvl2pPr marL="528295" indent="0">
              <a:buNone/>
              <a:defRPr sz="3200"/>
            </a:lvl2pPr>
            <a:lvl3pPr marL="1056589" indent="0">
              <a:buNone/>
              <a:defRPr sz="2800"/>
            </a:lvl3pPr>
            <a:lvl4pPr marL="1584884" indent="0">
              <a:buNone/>
              <a:defRPr sz="2300"/>
            </a:lvl4pPr>
            <a:lvl5pPr marL="2113178" indent="0">
              <a:buNone/>
              <a:defRPr sz="2300"/>
            </a:lvl5pPr>
            <a:lvl6pPr marL="2641473" indent="0">
              <a:buNone/>
              <a:defRPr sz="2300"/>
            </a:lvl6pPr>
            <a:lvl7pPr marL="3169768" indent="0">
              <a:buNone/>
              <a:defRPr sz="2300"/>
            </a:lvl7pPr>
            <a:lvl8pPr marL="3698062" indent="0">
              <a:buNone/>
              <a:defRPr sz="2300"/>
            </a:lvl8pPr>
            <a:lvl9pPr marL="4226357" indent="0">
              <a:buNone/>
              <a:defRPr sz="23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037470" y="34351385"/>
            <a:ext cx="30723181" cy="5149849"/>
          </a:xfrm>
        </p:spPr>
        <p:txBody>
          <a:bodyPr/>
          <a:lstStyle>
            <a:lvl1pPr marL="0" indent="0">
              <a:buNone/>
              <a:defRPr sz="1600"/>
            </a:lvl1pPr>
            <a:lvl2pPr marL="528295" indent="0">
              <a:buNone/>
              <a:defRPr sz="1400"/>
            </a:lvl2pPr>
            <a:lvl3pPr marL="1056589" indent="0">
              <a:buNone/>
              <a:defRPr sz="1200"/>
            </a:lvl3pPr>
            <a:lvl4pPr marL="1584884" indent="0">
              <a:buNone/>
              <a:defRPr sz="1000"/>
            </a:lvl4pPr>
            <a:lvl5pPr marL="2113178" indent="0">
              <a:buNone/>
              <a:defRPr sz="1000"/>
            </a:lvl5pPr>
            <a:lvl6pPr marL="2641473" indent="0">
              <a:buNone/>
              <a:defRPr sz="1000"/>
            </a:lvl6pPr>
            <a:lvl7pPr marL="3169768" indent="0">
              <a:buNone/>
              <a:defRPr sz="1000"/>
            </a:lvl7pPr>
            <a:lvl8pPr marL="3698062" indent="0">
              <a:buNone/>
              <a:defRPr sz="1000"/>
            </a:lvl8pPr>
            <a:lvl9pPr marL="4226357"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6FA8229-248B-DD46-8EFF-F019B43EB474}" type="slidenum">
              <a:rPr lang="en-US"/>
              <a:pPr/>
              <a:t>‹#›</a:t>
            </a:fld>
            <a:endParaRPr lang="en-US" dirty="0"/>
          </a:p>
        </p:txBody>
      </p:sp>
    </p:spTree>
    <p:extLst>
      <p:ext uri="{BB962C8B-B14F-4D97-AF65-F5344CB8AC3E}">
        <p14:creationId xmlns:p14="http://schemas.microsoft.com/office/powerpoint/2010/main" val="147557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757363"/>
            <a:ext cx="46085125"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543384" tIns="271693" rIns="543384" bIns="27169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560638" y="10240963"/>
            <a:ext cx="46085125" cy="2896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543384" tIns="271693" rIns="543384" bIns="2716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560638" y="39971663"/>
            <a:ext cx="119475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3384" tIns="271693" rIns="543384" bIns="271693" numCol="1" anchor="t" anchorCtr="0" compatLnSpc="1">
            <a:prstTxWarp prst="textNoShape">
              <a:avLst/>
            </a:prstTxWarp>
          </a:bodyPr>
          <a:lstStyle>
            <a:lvl1pPr defTabSz="5435198">
              <a:defRPr sz="840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17495838" y="39971663"/>
            <a:ext cx="162147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3384" tIns="271693" rIns="543384" bIns="271693" numCol="1" anchor="t" anchorCtr="0" compatLnSpc="1">
            <a:prstTxWarp prst="textNoShape">
              <a:avLst/>
            </a:prstTxWarp>
          </a:bodyPr>
          <a:lstStyle>
            <a:lvl1pPr algn="ctr" defTabSz="5435198">
              <a:defRPr sz="8400">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36698238" y="39971663"/>
            <a:ext cx="119475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3384" tIns="271693" rIns="543384" bIns="271693" numCol="1" anchor="t" anchorCtr="0" compatLnSpc="1">
            <a:prstTxWarp prst="textNoShape">
              <a:avLst/>
            </a:prstTxWarp>
          </a:bodyPr>
          <a:lstStyle>
            <a:lvl1pPr algn="r" defTabSz="5434013">
              <a:defRPr sz="8400"/>
            </a:lvl1pPr>
          </a:lstStyle>
          <a:p>
            <a:fld id="{EBDBBAF2-190D-2C4F-9D3D-097D9FB23D6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434013" rtl="0" eaLnBrk="1" fontAlgn="base" hangingPunct="1">
        <a:spcBef>
          <a:spcPct val="0"/>
        </a:spcBef>
        <a:spcAft>
          <a:spcPct val="0"/>
        </a:spcAft>
        <a:defRPr sz="26300">
          <a:solidFill>
            <a:schemeClr val="tx2"/>
          </a:solidFill>
          <a:latin typeface="+mj-lt"/>
          <a:ea typeface="ＭＳ Ｐゴシック" charset="0"/>
          <a:cs typeface="+mj-cs"/>
        </a:defRPr>
      </a:lvl1pPr>
      <a:lvl2pPr algn="ctr" defTabSz="5434013" rtl="0" eaLnBrk="1" fontAlgn="base" hangingPunct="1">
        <a:spcBef>
          <a:spcPct val="0"/>
        </a:spcBef>
        <a:spcAft>
          <a:spcPct val="0"/>
        </a:spcAft>
        <a:defRPr sz="26300">
          <a:solidFill>
            <a:schemeClr val="tx2"/>
          </a:solidFill>
          <a:latin typeface="Arial" charset="0"/>
          <a:ea typeface="ＭＳ Ｐゴシック" charset="0"/>
        </a:defRPr>
      </a:lvl2pPr>
      <a:lvl3pPr algn="ctr" defTabSz="5434013" rtl="0" eaLnBrk="1" fontAlgn="base" hangingPunct="1">
        <a:spcBef>
          <a:spcPct val="0"/>
        </a:spcBef>
        <a:spcAft>
          <a:spcPct val="0"/>
        </a:spcAft>
        <a:defRPr sz="26300">
          <a:solidFill>
            <a:schemeClr val="tx2"/>
          </a:solidFill>
          <a:latin typeface="Arial" charset="0"/>
          <a:ea typeface="ＭＳ Ｐゴシック" charset="0"/>
        </a:defRPr>
      </a:lvl3pPr>
      <a:lvl4pPr algn="ctr" defTabSz="5434013" rtl="0" eaLnBrk="1" fontAlgn="base" hangingPunct="1">
        <a:spcBef>
          <a:spcPct val="0"/>
        </a:spcBef>
        <a:spcAft>
          <a:spcPct val="0"/>
        </a:spcAft>
        <a:defRPr sz="26300">
          <a:solidFill>
            <a:schemeClr val="tx2"/>
          </a:solidFill>
          <a:latin typeface="Arial" charset="0"/>
          <a:ea typeface="ＭＳ Ｐゴシック" charset="0"/>
        </a:defRPr>
      </a:lvl4pPr>
      <a:lvl5pPr algn="ctr" defTabSz="5434013" rtl="0" eaLnBrk="1" fontAlgn="base" hangingPunct="1">
        <a:spcBef>
          <a:spcPct val="0"/>
        </a:spcBef>
        <a:spcAft>
          <a:spcPct val="0"/>
        </a:spcAft>
        <a:defRPr sz="26300">
          <a:solidFill>
            <a:schemeClr val="tx2"/>
          </a:solidFill>
          <a:latin typeface="Arial" charset="0"/>
          <a:ea typeface="ＭＳ Ｐゴシック" charset="0"/>
        </a:defRPr>
      </a:lvl5pPr>
      <a:lvl6pPr marL="528295" algn="ctr" defTabSz="5435198" rtl="0" eaLnBrk="1" fontAlgn="base" hangingPunct="1">
        <a:spcBef>
          <a:spcPct val="0"/>
        </a:spcBef>
        <a:spcAft>
          <a:spcPct val="0"/>
        </a:spcAft>
        <a:defRPr sz="26300">
          <a:solidFill>
            <a:schemeClr val="tx2"/>
          </a:solidFill>
          <a:latin typeface="Arial" charset="0"/>
        </a:defRPr>
      </a:lvl6pPr>
      <a:lvl7pPr marL="1056589" algn="ctr" defTabSz="5435198" rtl="0" eaLnBrk="1" fontAlgn="base" hangingPunct="1">
        <a:spcBef>
          <a:spcPct val="0"/>
        </a:spcBef>
        <a:spcAft>
          <a:spcPct val="0"/>
        </a:spcAft>
        <a:defRPr sz="26300">
          <a:solidFill>
            <a:schemeClr val="tx2"/>
          </a:solidFill>
          <a:latin typeface="Arial" charset="0"/>
        </a:defRPr>
      </a:lvl7pPr>
      <a:lvl8pPr marL="1584884" algn="ctr" defTabSz="5435198" rtl="0" eaLnBrk="1" fontAlgn="base" hangingPunct="1">
        <a:spcBef>
          <a:spcPct val="0"/>
        </a:spcBef>
        <a:spcAft>
          <a:spcPct val="0"/>
        </a:spcAft>
        <a:defRPr sz="26300">
          <a:solidFill>
            <a:schemeClr val="tx2"/>
          </a:solidFill>
          <a:latin typeface="Arial" charset="0"/>
        </a:defRPr>
      </a:lvl8pPr>
      <a:lvl9pPr marL="2113178" algn="ctr" defTabSz="5435198" rtl="0" eaLnBrk="1" fontAlgn="base" hangingPunct="1">
        <a:spcBef>
          <a:spcPct val="0"/>
        </a:spcBef>
        <a:spcAft>
          <a:spcPct val="0"/>
        </a:spcAft>
        <a:defRPr sz="26300">
          <a:solidFill>
            <a:schemeClr val="tx2"/>
          </a:solidFill>
          <a:latin typeface="Arial" charset="0"/>
        </a:defRPr>
      </a:lvl9pPr>
    </p:titleStyle>
    <p:bodyStyle>
      <a:lvl1pPr marL="2041525" indent="-2041525" algn="l" defTabSz="5434013" rtl="0" eaLnBrk="1" fontAlgn="base" hangingPunct="1">
        <a:spcBef>
          <a:spcPct val="20000"/>
        </a:spcBef>
        <a:spcAft>
          <a:spcPct val="0"/>
        </a:spcAft>
        <a:buChar char="•"/>
        <a:defRPr sz="19000">
          <a:solidFill>
            <a:schemeClr val="tx1"/>
          </a:solidFill>
          <a:latin typeface="+mn-lt"/>
          <a:ea typeface="ＭＳ Ｐゴシック" charset="0"/>
          <a:cs typeface="+mn-cs"/>
        </a:defRPr>
      </a:lvl1pPr>
      <a:lvl2pPr marL="4416425" indent="-1700213" algn="l" defTabSz="5434013" rtl="0" eaLnBrk="1" fontAlgn="base" hangingPunct="1">
        <a:spcBef>
          <a:spcPct val="20000"/>
        </a:spcBef>
        <a:spcAft>
          <a:spcPct val="0"/>
        </a:spcAft>
        <a:buChar char="–"/>
        <a:defRPr sz="16600">
          <a:solidFill>
            <a:schemeClr val="tx1"/>
          </a:solidFill>
          <a:latin typeface="+mn-lt"/>
          <a:ea typeface="ＭＳ Ｐゴシック" charset="0"/>
        </a:defRPr>
      </a:lvl2pPr>
      <a:lvl3pPr marL="6792913" indent="-1358900" algn="l" defTabSz="5434013" rtl="0" eaLnBrk="1" fontAlgn="base" hangingPunct="1">
        <a:spcBef>
          <a:spcPct val="20000"/>
        </a:spcBef>
        <a:spcAft>
          <a:spcPct val="0"/>
        </a:spcAft>
        <a:buChar char="•"/>
        <a:defRPr sz="14300">
          <a:solidFill>
            <a:schemeClr val="tx1"/>
          </a:solidFill>
          <a:latin typeface="+mn-lt"/>
          <a:ea typeface="ＭＳ Ｐゴシック" charset="0"/>
        </a:defRPr>
      </a:lvl3pPr>
      <a:lvl4pPr marL="9509125" indent="-1357313" algn="l" defTabSz="5434013" rtl="0" eaLnBrk="1" fontAlgn="base" hangingPunct="1">
        <a:spcBef>
          <a:spcPct val="20000"/>
        </a:spcBef>
        <a:spcAft>
          <a:spcPct val="0"/>
        </a:spcAft>
        <a:buChar char="–"/>
        <a:defRPr sz="12000">
          <a:solidFill>
            <a:schemeClr val="tx1"/>
          </a:solidFill>
          <a:latin typeface="+mn-lt"/>
          <a:ea typeface="ＭＳ Ｐゴシック" charset="0"/>
        </a:defRPr>
      </a:lvl4pPr>
      <a:lvl5pPr marL="12225338" indent="-1358900" algn="l" defTabSz="5434013" rtl="0" eaLnBrk="1" fontAlgn="base" hangingPunct="1">
        <a:spcBef>
          <a:spcPct val="20000"/>
        </a:spcBef>
        <a:spcAft>
          <a:spcPct val="0"/>
        </a:spcAft>
        <a:buChar char="»"/>
        <a:defRPr sz="12000">
          <a:solidFill>
            <a:schemeClr val="tx1"/>
          </a:solidFill>
          <a:latin typeface="+mn-lt"/>
          <a:ea typeface="ＭＳ Ｐゴシック" charset="0"/>
        </a:defRPr>
      </a:lvl5pPr>
      <a:lvl6pPr marL="12754280" indent="-1359259" algn="l" defTabSz="5435198" rtl="0" eaLnBrk="1" fontAlgn="base" hangingPunct="1">
        <a:spcBef>
          <a:spcPct val="20000"/>
        </a:spcBef>
        <a:spcAft>
          <a:spcPct val="0"/>
        </a:spcAft>
        <a:buChar char="»"/>
        <a:defRPr sz="12000">
          <a:solidFill>
            <a:schemeClr val="tx1"/>
          </a:solidFill>
          <a:latin typeface="+mn-lt"/>
        </a:defRPr>
      </a:lvl6pPr>
      <a:lvl7pPr marL="13282574" indent="-1359259" algn="l" defTabSz="5435198" rtl="0" eaLnBrk="1" fontAlgn="base" hangingPunct="1">
        <a:spcBef>
          <a:spcPct val="20000"/>
        </a:spcBef>
        <a:spcAft>
          <a:spcPct val="0"/>
        </a:spcAft>
        <a:buChar char="»"/>
        <a:defRPr sz="12000">
          <a:solidFill>
            <a:schemeClr val="tx1"/>
          </a:solidFill>
          <a:latin typeface="+mn-lt"/>
        </a:defRPr>
      </a:lvl7pPr>
      <a:lvl8pPr marL="13810869" indent="-1359259" algn="l" defTabSz="5435198" rtl="0" eaLnBrk="1" fontAlgn="base" hangingPunct="1">
        <a:spcBef>
          <a:spcPct val="20000"/>
        </a:spcBef>
        <a:spcAft>
          <a:spcPct val="0"/>
        </a:spcAft>
        <a:buChar char="»"/>
        <a:defRPr sz="12000">
          <a:solidFill>
            <a:schemeClr val="tx1"/>
          </a:solidFill>
          <a:latin typeface="+mn-lt"/>
        </a:defRPr>
      </a:lvl8pPr>
      <a:lvl9pPr marL="14339163" indent="-1359259" algn="l" defTabSz="5435198" rtl="0" eaLnBrk="1" fontAlgn="base" hangingPunct="1">
        <a:spcBef>
          <a:spcPct val="20000"/>
        </a:spcBef>
        <a:spcAft>
          <a:spcPct val="0"/>
        </a:spcAft>
        <a:buChar char="»"/>
        <a:defRPr sz="12000">
          <a:solidFill>
            <a:schemeClr val="tx1"/>
          </a:solidFill>
          <a:latin typeface="+mn-lt"/>
        </a:defRPr>
      </a:lvl9pPr>
    </p:bodyStyle>
    <p:otherStyle>
      <a:defPPr>
        <a:defRPr lang="en-US"/>
      </a:defPPr>
      <a:lvl1pPr marL="0" algn="l" defTabSz="1056589" rtl="0" eaLnBrk="1" latinLnBrk="0" hangingPunct="1">
        <a:defRPr sz="2100" kern="1200">
          <a:solidFill>
            <a:schemeClr val="tx1"/>
          </a:solidFill>
          <a:latin typeface="+mn-lt"/>
          <a:ea typeface="+mn-ea"/>
          <a:cs typeface="+mn-cs"/>
        </a:defRPr>
      </a:lvl1pPr>
      <a:lvl2pPr marL="528295" algn="l" defTabSz="1056589" rtl="0" eaLnBrk="1" latinLnBrk="0" hangingPunct="1">
        <a:defRPr sz="2100" kern="1200">
          <a:solidFill>
            <a:schemeClr val="tx1"/>
          </a:solidFill>
          <a:latin typeface="+mn-lt"/>
          <a:ea typeface="+mn-ea"/>
          <a:cs typeface="+mn-cs"/>
        </a:defRPr>
      </a:lvl2pPr>
      <a:lvl3pPr marL="1056589" algn="l" defTabSz="1056589" rtl="0" eaLnBrk="1" latinLnBrk="0" hangingPunct="1">
        <a:defRPr sz="2100" kern="1200">
          <a:solidFill>
            <a:schemeClr val="tx1"/>
          </a:solidFill>
          <a:latin typeface="+mn-lt"/>
          <a:ea typeface="+mn-ea"/>
          <a:cs typeface="+mn-cs"/>
        </a:defRPr>
      </a:lvl3pPr>
      <a:lvl4pPr marL="1584884" algn="l" defTabSz="1056589" rtl="0" eaLnBrk="1" latinLnBrk="0" hangingPunct="1">
        <a:defRPr sz="2100" kern="1200">
          <a:solidFill>
            <a:schemeClr val="tx1"/>
          </a:solidFill>
          <a:latin typeface="+mn-lt"/>
          <a:ea typeface="+mn-ea"/>
          <a:cs typeface="+mn-cs"/>
        </a:defRPr>
      </a:lvl4pPr>
      <a:lvl5pPr marL="2113178" algn="l" defTabSz="1056589" rtl="0" eaLnBrk="1" latinLnBrk="0" hangingPunct="1">
        <a:defRPr sz="2100" kern="1200">
          <a:solidFill>
            <a:schemeClr val="tx1"/>
          </a:solidFill>
          <a:latin typeface="+mn-lt"/>
          <a:ea typeface="+mn-ea"/>
          <a:cs typeface="+mn-cs"/>
        </a:defRPr>
      </a:lvl5pPr>
      <a:lvl6pPr marL="2641473" algn="l" defTabSz="1056589" rtl="0" eaLnBrk="1" latinLnBrk="0" hangingPunct="1">
        <a:defRPr sz="2100" kern="1200">
          <a:solidFill>
            <a:schemeClr val="tx1"/>
          </a:solidFill>
          <a:latin typeface="+mn-lt"/>
          <a:ea typeface="+mn-ea"/>
          <a:cs typeface="+mn-cs"/>
        </a:defRPr>
      </a:lvl6pPr>
      <a:lvl7pPr marL="3169768" algn="l" defTabSz="1056589" rtl="0" eaLnBrk="1" latinLnBrk="0" hangingPunct="1">
        <a:defRPr sz="2100" kern="1200">
          <a:solidFill>
            <a:schemeClr val="tx1"/>
          </a:solidFill>
          <a:latin typeface="+mn-lt"/>
          <a:ea typeface="+mn-ea"/>
          <a:cs typeface="+mn-cs"/>
        </a:defRPr>
      </a:lvl7pPr>
      <a:lvl8pPr marL="3698062" algn="l" defTabSz="1056589" rtl="0" eaLnBrk="1" latinLnBrk="0" hangingPunct="1">
        <a:defRPr sz="2100" kern="1200">
          <a:solidFill>
            <a:schemeClr val="tx1"/>
          </a:solidFill>
          <a:latin typeface="+mn-lt"/>
          <a:ea typeface="+mn-ea"/>
          <a:cs typeface="+mn-cs"/>
        </a:defRPr>
      </a:lvl8pPr>
      <a:lvl9pPr marL="4226357" algn="l" defTabSz="105658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609600" y="1066800"/>
            <a:ext cx="49987200" cy="41757600"/>
          </a:xfrm>
          <a:prstGeom prst="rect">
            <a:avLst/>
          </a:prstGeom>
          <a:solidFill>
            <a:schemeClr val="accent5">
              <a:lumMod val="90000"/>
              <a:alpha val="84000"/>
            </a:schemeClr>
          </a:solidFill>
          <a:ln w="285750" cap="flat" cmpd="thickThin" algn="ctr">
            <a:solidFill>
              <a:schemeClr val="bg1"/>
            </a:solidFill>
            <a:prstDash val="solid"/>
            <a:round/>
            <a:headEnd type="none" w="med" len="med"/>
            <a:tailEnd type="none" w="med" len="med"/>
          </a:ln>
          <a:effectLst/>
        </p:spPr>
        <p:txBody>
          <a:bodyPr/>
          <a:lstStyle/>
          <a:p>
            <a:pPr defTabSz="4703763">
              <a:defRPr/>
            </a:pPr>
            <a:r>
              <a:rPr lang="en-US" sz="4500" dirty="0">
                <a:ea typeface="+mn-ea"/>
              </a:rPr>
              <a:t> </a:t>
            </a:r>
          </a:p>
        </p:txBody>
      </p:sp>
      <p:sp>
        <p:nvSpPr>
          <p:cNvPr id="2053" name="Rectangle 5"/>
          <p:cNvSpPr>
            <a:spLocks noChangeArrowheads="1"/>
          </p:cNvSpPr>
          <p:nvPr/>
        </p:nvSpPr>
        <p:spPr bwMode="auto">
          <a:xfrm>
            <a:off x="1263650" y="10063163"/>
            <a:ext cx="11750675" cy="23866475"/>
          </a:xfrm>
          <a:prstGeom prst="rect">
            <a:avLst/>
          </a:prstGeom>
          <a:solidFill>
            <a:schemeClr val="accent5"/>
          </a:solidFill>
          <a:ln>
            <a:solidFill>
              <a:schemeClr val="bg1"/>
            </a:solidFill>
          </a:ln>
          <a:effectLst/>
        </p:spPr>
        <p:txBody>
          <a:bodyPr lIns="237733" tIns="118866" rIns="237733" bIns="118866"/>
          <a:lstStyle/>
          <a:p>
            <a:pPr defTabSz="4703763">
              <a:spcBef>
                <a:spcPct val="50000"/>
              </a:spcBef>
              <a:buFontTx/>
              <a:buChar char="•"/>
            </a:pPr>
            <a:endParaRPr lang="en-US" sz="4800" dirty="0">
              <a:ea typeface="+mn-ea"/>
            </a:endParaRPr>
          </a:p>
          <a:p>
            <a:pPr defTabSz="4703763">
              <a:spcBef>
                <a:spcPct val="50000"/>
              </a:spcBef>
              <a:buFontTx/>
              <a:buChar char="•"/>
            </a:pPr>
            <a:endParaRPr lang="en-US" sz="4800" dirty="0">
              <a:ea typeface="+mn-ea"/>
            </a:endParaRPr>
          </a:p>
        </p:txBody>
      </p:sp>
      <p:sp>
        <p:nvSpPr>
          <p:cNvPr id="2056" name="Text Box 8"/>
          <p:cNvSpPr txBox="1">
            <a:spLocks noChangeArrowheads="1"/>
          </p:cNvSpPr>
          <p:nvPr/>
        </p:nvSpPr>
        <p:spPr bwMode="auto">
          <a:xfrm>
            <a:off x="1266825" y="37033200"/>
            <a:ext cx="11745913" cy="5164138"/>
          </a:xfrm>
          <a:prstGeom prst="rect">
            <a:avLst/>
          </a:prstGeom>
          <a:solidFill>
            <a:schemeClr val="accent5"/>
          </a:solidFill>
          <a:ln>
            <a:solidFill>
              <a:schemeClr val="bg1"/>
            </a:solidFill>
          </a:ln>
          <a:effectLst/>
        </p:spPr>
        <p:txBody>
          <a:bodyPr lIns="237733" tIns="118866" rIns="237733" bIns="118866"/>
          <a:lstStyle>
            <a:defPPr>
              <a:defRPr lang="en-US"/>
            </a:defPPr>
            <a:lvl1pPr defTabSz="4703763">
              <a:spcBef>
                <a:spcPct val="50000"/>
              </a:spcBef>
              <a:buFontTx/>
              <a:buChar char="•"/>
              <a:defRPr sz="4800">
                <a:ea typeface="+mn-ea"/>
              </a:defRPr>
            </a:lvl1pPr>
          </a:lstStyle>
          <a:p>
            <a:endParaRPr lang="en-US" dirty="0"/>
          </a:p>
        </p:txBody>
      </p:sp>
      <p:sp>
        <p:nvSpPr>
          <p:cNvPr id="2055" name="Rectangle 10"/>
          <p:cNvSpPr>
            <a:spLocks noChangeArrowheads="1"/>
          </p:cNvSpPr>
          <p:nvPr/>
        </p:nvSpPr>
        <p:spPr bwMode="auto">
          <a:xfrm>
            <a:off x="25912763" y="7606589"/>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9600" dirty="0">
                <a:solidFill>
                  <a:srgbClr val="1F3F6D"/>
                </a:solidFill>
                <a:ea typeface="+mn-ea"/>
              </a:rPr>
              <a:t>METHODS (cont.)</a:t>
            </a:r>
          </a:p>
        </p:txBody>
      </p:sp>
      <p:sp>
        <p:nvSpPr>
          <p:cNvPr id="2064" name="Text Box 16"/>
          <p:cNvSpPr txBox="1">
            <a:spLocks noChangeArrowheads="1"/>
          </p:cNvSpPr>
          <p:nvPr/>
        </p:nvSpPr>
        <p:spPr bwMode="auto">
          <a:xfrm>
            <a:off x="38252400" y="37033200"/>
            <a:ext cx="11750675" cy="5164138"/>
          </a:xfrm>
          <a:prstGeom prst="rect">
            <a:avLst/>
          </a:prstGeom>
          <a:solidFill>
            <a:schemeClr val="accent5"/>
          </a:solidFill>
          <a:ln>
            <a:solidFill>
              <a:schemeClr val="bg1"/>
            </a:solidFill>
          </a:ln>
          <a:effectLst/>
        </p:spPr>
        <p:txBody>
          <a:bodyPr lIns="237733" tIns="118866" rIns="237733" bIns="118866"/>
          <a:lstStyle>
            <a:defPPr>
              <a:defRPr lang="en-US"/>
            </a:defPPr>
            <a:lvl1pPr defTabSz="4703763">
              <a:spcBef>
                <a:spcPct val="50000"/>
              </a:spcBef>
              <a:buFontTx/>
              <a:buChar char="•"/>
              <a:defRPr sz="4800">
                <a:ea typeface="+mn-ea"/>
              </a:defRPr>
            </a:lvl1p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065" name="Text Box 17"/>
          <p:cNvSpPr txBox="1">
            <a:spLocks noChangeArrowheads="1"/>
          </p:cNvSpPr>
          <p:nvPr/>
        </p:nvSpPr>
        <p:spPr bwMode="auto">
          <a:xfrm>
            <a:off x="25912763" y="10058400"/>
            <a:ext cx="11750675" cy="32138938"/>
          </a:xfrm>
          <a:prstGeom prst="rect">
            <a:avLst/>
          </a:prstGeom>
          <a:solidFill>
            <a:schemeClr val="accent5"/>
          </a:solidFill>
          <a:ln>
            <a:solidFill>
              <a:schemeClr val="bg1"/>
            </a:solidFill>
          </a:ln>
          <a:effectLst/>
        </p:spPr>
        <p:txBody>
          <a:bodyPr lIns="237733" tIns="118866" rIns="237733" bIns="118866"/>
          <a:lstStyle>
            <a:defPPr>
              <a:defRPr lang="en-US"/>
            </a:defPPr>
            <a:lvl1pPr defTabSz="4703763" eaLnBrk="1" hangingPunct="1">
              <a:spcBef>
                <a:spcPct val="50000"/>
              </a:spcBef>
              <a:buFontTx/>
              <a:buChar char="•"/>
              <a:defRPr sz="4800">
                <a:ea typeface="+mn-ea"/>
              </a:defRPr>
            </a:lvl1pPr>
            <a:lvl2pPr marL="742950" indent="-285750" defTabSz="4703763" eaLnBrk="0" hangingPunct="0"/>
            <a:lvl3pPr marL="1143000" indent="-228600" defTabSz="4703763" eaLnBrk="0" hangingPunct="0"/>
            <a:lvl4pPr marL="1600200" indent="-228600" defTabSz="4703763" eaLnBrk="0" hangingPunct="0"/>
            <a:lvl5pPr marL="2057400" indent="-228600" defTabSz="4703763" eaLnBrk="0" hangingPunct="0"/>
            <a:lvl6pPr marL="2514600" indent="-228600" defTabSz="4703763" eaLnBrk="0" fontAlgn="base" hangingPunct="0">
              <a:spcBef>
                <a:spcPct val="0"/>
              </a:spcBef>
              <a:spcAft>
                <a:spcPct val="0"/>
              </a:spcAft>
            </a:lvl6pPr>
            <a:lvl7pPr marL="2971800" indent="-228600" defTabSz="4703763" eaLnBrk="0" fontAlgn="base" hangingPunct="0">
              <a:spcBef>
                <a:spcPct val="0"/>
              </a:spcBef>
              <a:spcAft>
                <a:spcPct val="0"/>
              </a:spcAft>
            </a:lvl7pPr>
            <a:lvl8pPr marL="3429000" indent="-228600" defTabSz="4703763" eaLnBrk="0" fontAlgn="base" hangingPunct="0">
              <a:spcBef>
                <a:spcPct val="0"/>
              </a:spcBef>
              <a:spcAft>
                <a:spcPct val="0"/>
              </a:spcAft>
            </a:lvl8pPr>
            <a:lvl9pPr marL="3886200" indent="-228600" defTabSz="4703763" eaLnBrk="0" fontAlgn="base" hangingPunct="0">
              <a:spcBef>
                <a:spcPct val="0"/>
              </a:spcBef>
              <a:spcAft>
                <a:spcPct val="0"/>
              </a:spcAft>
            </a:lvl9pPr>
          </a:lstStyle>
          <a:p>
            <a:endParaRPr lang="en-US" dirty="0"/>
          </a:p>
          <a:p>
            <a:endParaRPr lang="en-US" dirty="0"/>
          </a:p>
          <a:p>
            <a:endParaRPr lang="en-US" dirty="0"/>
          </a:p>
          <a:p>
            <a:endParaRPr lang="en-US" dirty="0"/>
          </a:p>
          <a:p>
            <a:endParaRPr lang="en-US" dirty="0"/>
          </a:p>
        </p:txBody>
      </p:sp>
      <p:sp>
        <p:nvSpPr>
          <p:cNvPr id="2067" name="Text Box 19"/>
          <p:cNvSpPr txBox="1">
            <a:spLocks noChangeArrowheads="1"/>
          </p:cNvSpPr>
          <p:nvPr/>
        </p:nvSpPr>
        <p:spPr bwMode="auto">
          <a:xfrm>
            <a:off x="13589000" y="10063163"/>
            <a:ext cx="11750675" cy="32134175"/>
          </a:xfrm>
          <a:prstGeom prst="rect">
            <a:avLst/>
          </a:prstGeom>
          <a:solidFill>
            <a:schemeClr val="accent5"/>
          </a:solidFill>
          <a:ln>
            <a:solidFill>
              <a:schemeClr val="bg1"/>
            </a:solidFill>
          </a:ln>
          <a:effectLst/>
        </p:spPr>
        <p:txBody>
          <a:bodyPr lIns="237733" tIns="118866" rIns="237733" bIns="118866"/>
          <a:lstStyle>
            <a:defPPr>
              <a:defRPr lang="en-US"/>
            </a:defPPr>
            <a:lvl1pPr defTabSz="4703763" eaLnBrk="1" hangingPunct="1">
              <a:spcBef>
                <a:spcPct val="50000"/>
              </a:spcBef>
              <a:buFontTx/>
              <a:buChar char="•"/>
              <a:defRPr sz="4800">
                <a:ea typeface="+mn-ea"/>
              </a:defRPr>
            </a:lvl1pPr>
            <a:lvl2pPr marL="742950" indent="-285750" defTabSz="4703763" eaLnBrk="0" hangingPunct="0"/>
            <a:lvl3pPr marL="1143000" indent="-228600" defTabSz="4703763" eaLnBrk="0" hangingPunct="0"/>
            <a:lvl4pPr marL="1600200" indent="-228600" defTabSz="4703763" eaLnBrk="0" hangingPunct="0"/>
            <a:lvl5pPr marL="2057400" indent="-228600" defTabSz="4703763" eaLnBrk="0" hangingPunct="0"/>
            <a:lvl6pPr marL="2514600" indent="-228600" defTabSz="4703763" eaLnBrk="0" fontAlgn="base" hangingPunct="0">
              <a:spcBef>
                <a:spcPct val="0"/>
              </a:spcBef>
              <a:spcAft>
                <a:spcPct val="0"/>
              </a:spcAft>
            </a:lvl6pPr>
            <a:lvl7pPr marL="2971800" indent="-228600" defTabSz="4703763" eaLnBrk="0" fontAlgn="base" hangingPunct="0">
              <a:spcBef>
                <a:spcPct val="0"/>
              </a:spcBef>
              <a:spcAft>
                <a:spcPct val="0"/>
              </a:spcAft>
            </a:lvl7pPr>
            <a:lvl8pPr marL="3429000" indent="-228600" defTabSz="4703763" eaLnBrk="0" fontAlgn="base" hangingPunct="0">
              <a:spcBef>
                <a:spcPct val="0"/>
              </a:spcBef>
              <a:spcAft>
                <a:spcPct val="0"/>
              </a:spcAft>
            </a:lvl8pPr>
            <a:lvl9pPr marL="3886200" indent="-228600" defTabSz="4703763" eaLnBrk="0" fontAlgn="base" hangingPunct="0">
              <a:spcBef>
                <a:spcPct val="0"/>
              </a:spcBef>
              <a:spcAft>
                <a:spcPct val="0"/>
              </a:spcAft>
            </a:lvl9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2072" name="Text Box 24"/>
          <p:cNvSpPr txBox="1">
            <a:spLocks noChangeArrowheads="1"/>
          </p:cNvSpPr>
          <p:nvPr/>
        </p:nvSpPr>
        <p:spPr bwMode="auto">
          <a:xfrm>
            <a:off x="38252400" y="10063163"/>
            <a:ext cx="11750675" cy="10358437"/>
          </a:xfrm>
          <a:prstGeom prst="rect">
            <a:avLst/>
          </a:prstGeom>
          <a:solidFill>
            <a:schemeClr val="accent5"/>
          </a:solidFill>
          <a:ln>
            <a:solidFill>
              <a:schemeClr val="bg1"/>
            </a:solidFill>
          </a:ln>
          <a:effectLst/>
        </p:spPr>
        <p:txBody>
          <a:bodyPr lIns="237733" tIns="118866" rIns="237733" bIns="118866"/>
          <a:lstStyle>
            <a:defPPr>
              <a:defRPr lang="en-US"/>
            </a:defPPr>
            <a:lvl1pPr defTabSz="4703763" eaLnBrk="1" hangingPunct="1">
              <a:spcBef>
                <a:spcPct val="50000"/>
              </a:spcBef>
              <a:buFontTx/>
              <a:buChar char="•"/>
              <a:defRPr sz="4800">
                <a:ea typeface="+mn-ea"/>
              </a:defRPr>
            </a:lvl1pPr>
            <a:lvl2pPr marL="742950" indent="-285750" defTabSz="4703763" eaLnBrk="0" hangingPunct="0"/>
            <a:lvl3pPr marL="1143000" indent="-228600" defTabSz="4703763" eaLnBrk="0" hangingPunct="0"/>
            <a:lvl4pPr marL="1600200" indent="-228600" defTabSz="4703763" eaLnBrk="0" hangingPunct="0"/>
            <a:lvl5pPr marL="2057400" indent="-228600" defTabSz="4703763" eaLnBrk="0" hangingPunct="0"/>
            <a:lvl6pPr marL="2514600" indent="-228600" defTabSz="4703763" eaLnBrk="0" fontAlgn="base" hangingPunct="0">
              <a:spcBef>
                <a:spcPct val="0"/>
              </a:spcBef>
              <a:spcAft>
                <a:spcPct val="0"/>
              </a:spcAft>
            </a:lvl6pPr>
            <a:lvl7pPr marL="2971800" indent="-228600" defTabSz="4703763" eaLnBrk="0" fontAlgn="base" hangingPunct="0">
              <a:spcBef>
                <a:spcPct val="0"/>
              </a:spcBef>
              <a:spcAft>
                <a:spcPct val="0"/>
              </a:spcAft>
            </a:lvl7pPr>
            <a:lvl8pPr marL="3429000" indent="-228600" defTabSz="4703763" eaLnBrk="0" fontAlgn="base" hangingPunct="0">
              <a:spcBef>
                <a:spcPct val="0"/>
              </a:spcBef>
              <a:spcAft>
                <a:spcPct val="0"/>
              </a:spcAft>
            </a:lvl8pPr>
            <a:lvl9pPr marL="3886200" indent="-228600" defTabSz="4703763" eaLnBrk="0" fontAlgn="base" hangingPunct="0">
              <a:spcBef>
                <a:spcPct val="0"/>
              </a:spcBef>
              <a:spcAft>
                <a:spcPct val="0"/>
              </a:spcAft>
            </a:lvl9pPr>
          </a:lstStyle>
          <a:p>
            <a:endParaRPr lang="en-US" dirty="0"/>
          </a:p>
        </p:txBody>
      </p:sp>
      <p:sp>
        <p:nvSpPr>
          <p:cNvPr id="2062" name="Rectangle 10"/>
          <p:cNvSpPr>
            <a:spLocks noChangeArrowheads="1"/>
          </p:cNvSpPr>
          <p:nvPr/>
        </p:nvSpPr>
        <p:spPr bwMode="auto">
          <a:xfrm>
            <a:off x="38271450" y="7569200"/>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9600" dirty="0">
                <a:solidFill>
                  <a:srgbClr val="1F3F6D"/>
                </a:solidFill>
                <a:ea typeface="+mn-ea"/>
              </a:rPr>
              <a:t>RESULTS</a:t>
            </a:r>
          </a:p>
        </p:txBody>
      </p:sp>
      <p:sp>
        <p:nvSpPr>
          <p:cNvPr id="2063" name="Rectangle 10"/>
          <p:cNvSpPr>
            <a:spLocks noChangeArrowheads="1"/>
          </p:cNvSpPr>
          <p:nvPr/>
        </p:nvSpPr>
        <p:spPr bwMode="auto">
          <a:xfrm>
            <a:off x="38271450" y="34594800"/>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7200" dirty="0">
                <a:solidFill>
                  <a:srgbClr val="1F3F6D"/>
                </a:solidFill>
                <a:ea typeface="+mn-ea"/>
              </a:rPr>
              <a:t>ACKNOWLEDGEMENTS</a:t>
            </a:r>
          </a:p>
        </p:txBody>
      </p:sp>
      <p:sp>
        <p:nvSpPr>
          <p:cNvPr id="4" name="Rectangle 10"/>
          <p:cNvSpPr>
            <a:spLocks noChangeArrowheads="1"/>
          </p:cNvSpPr>
          <p:nvPr/>
        </p:nvSpPr>
        <p:spPr bwMode="auto">
          <a:xfrm>
            <a:off x="13595350" y="7569200"/>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9600" dirty="0">
                <a:solidFill>
                  <a:srgbClr val="1F3F6D"/>
                </a:solidFill>
                <a:ea typeface="+mn-ea"/>
              </a:rPr>
              <a:t>METHODS</a:t>
            </a:r>
          </a:p>
        </p:txBody>
      </p:sp>
      <p:sp>
        <p:nvSpPr>
          <p:cNvPr id="2066" name="Rectangle 10"/>
          <p:cNvSpPr>
            <a:spLocks noChangeArrowheads="1"/>
          </p:cNvSpPr>
          <p:nvPr/>
        </p:nvSpPr>
        <p:spPr bwMode="auto">
          <a:xfrm>
            <a:off x="1273175" y="7569200"/>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9600" dirty="0">
                <a:solidFill>
                  <a:srgbClr val="1F3F6D"/>
                </a:solidFill>
                <a:ea typeface="+mn-ea"/>
              </a:rPr>
              <a:t>BACKGROUND</a:t>
            </a:r>
            <a:endParaRPr lang="en-US" sz="8000" dirty="0">
              <a:solidFill>
                <a:srgbClr val="1F3F6D"/>
              </a:solidFill>
              <a:ea typeface="+mn-ea"/>
            </a:endParaRPr>
          </a:p>
        </p:txBody>
      </p:sp>
      <p:sp>
        <p:nvSpPr>
          <p:cNvPr id="5" name="Rectangle 10"/>
          <p:cNvSpPr>
            <a:spLocks noChangeArrowheads="1"/>
          </p:cNvSpPr>
          <p:nvPr/>
        </p:nvSpPr>
        <p:spPr bwMode="auto">
          <a:xfrm>
            <a:off x="1273175" y="34594800"/>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9600" dirty="0">
                <a:solidFill>
                  <a:srgbClr val="1F3F6D"/>
                </a:solidFill>
                <a:ea typeface="+mn-ea"/>
              </a:rPr>
              <a:t>OBJECTIVES</a:t>
            </a:r>
          </a:p>
        </p:txBody>
      </p:sp>
      <p:sp>
        <p:nvSpPr>
          <p:cNvPr id="196" name="Rectangle 4"/>
          <p:cNvSpPr>
            <a:spLocks noChangeArrowheads="1"/>
          </p:cNvSpPr>
          <p:nvPr/>
        </p:nvSpPr>
        <p:spPr bwMode="auto">
          <a:xfrm>
            <a:off x="1233488" y="1797050"/>
            <a:ext cx="48750537" cy="5194300"/>
          </a:xfrm>
          <a:prstGeom prst="rect">
            <a:avLst/>
          </a:prstGeom>
          <a:solidFill>
            <a:schemeClr val="bg1"/>
          </a:solidFill>
          <a:ln w="222250" cmpd="sng">
            <a:noFill/>
          </a:ln>
          <a:effectLst/>
        </p:spPr>
        <p:txBody>
          <a:bodyPr wrap="square" lIns="237733" tIns="118866" rIns="237733" bIns="118866" anchor="ctr"/>
          <a:lstStyle/>
          <a:p>
            <a:pPr lvl="3" algn="ctr" defTabSz="5435198"/>
            <a:r>
              <a:rPr lang="en-US" sz="8600" dirty="0">
                <a:solidFill>
                  <a:srgbClr val="1F3F6D"/>
                </a:solidFill>
                <a:ea typeface="+mn-ea"/>
              </a:rPr>
              <a:t>Fifteen years in review: Evolution of a pharmacy technician staff development and education program in an ambulatory care pharmacy practice setting</a:t>
            </a:r>
          </a:p>
          <a:p>
            <a:pPr lvl="3" algn="ctr" defTabSz="5435198"/>
            <a:endParaRPr lang="en-US" sz="4400" dirty="0">
              <a:solidFill>
                <a:srgbClr val="1F3F6D"/>
              </a:solidFill>
              <a:ea typeface="+mn-ea"/>
            </a:endParaRPr>
          </a:p>
          <a:p>
            <a:pPr lvl="3" defTabSz="5435198"/>
            <a:r>
              <a:rPr lang="en-US" sz="5400" dirty="0">
                <a:solidFill>
                  <a:schemeClr val="tx1">
                    <a:lumMod val="50000"/>
                    <a:lumOff val="50000"/>
                  </a:schemeClr>
                </a:solidFill>
                <a:ea typeface="+mn-ea"/>
              </a:rPr>
              <a:t>Annexiea L. Buford, CPhT; Mofoluwaso H. Ogunlari, PharmD Candidate; and Jewel S. Younge, PharmD BCPS</a:t>
            </a:r>
          </a:p>
          <a:p>
            <a:pPr lvl="3" defTabSz="5435198"/>
            <a:r>
              <a:rPr lang="en-US" sz="5400" dirty="0">
                <a:solidFill>
                  <a:schemeClr val="tx1">
                    <a:lumMod val="50000"/>
                    <a:lumOff val="50000"/>
                  </a:schemeClr>
                </a:solidFill>
                <a:ea typeface="+mn-ea"/>
              </a:rPr>
              <a:t>University of Illinois Hospital &amp; Health Sciences System Department of Ambulatory Care Pharmacy Services</a:t>
            </a:r>
          </a:p>
        </p:txBody>
      </p:sp>
      <p:sp>
        <p:nvSpPr>
          <p:cNvPr id="2" name="Text Box 598"/>
          <p:cNvSpPr txBox="1">
            <a:spLocks noChangeArrowheads="1"/>
          </p:cNvSpPr>
          <p:nvPr/>
        </p:nvSpPr>
        <p:spPr bwMode="auto">
          <a:xfrm>
            <a:off x="26120725" y="41906825"/>
            <a:ext cx="18415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4703763" eaLnBrk="0" hangingPunct="0">
              <a:defRPr sz="5200">
                <a:solidFill>
                  <a:schemeClr val="tx1"/>
                </a:solidFill>
                <a:latin typeface="Arial" charset="0"/>
                <a:ea typeface="ＭＳ Ｐゴシック" charset="0"/>
              </a:defRPr>
            </a:lvl1pPr>
            <a:lvl2pPr marL="742950" indent="-285750" defTabSz="4703763" eaLnBrk="0" hangingPunct="0">
              <a:defRPr sz="5200">
                <a:solidFill>
                  <a:schemeClr val="tx1"/>
                </a:solidFill>
                <a:latin typeface="Arial" charset="0"/>
                <a:ea typeface="ＭＳ Ｐゴシック" charset="0"/>
              </a:defRPr>
            </a:lvl2pPr>
            <a:lvl3pPr marL="1143000" indent="-228600" defTabSz="4703763" eaLnBrk="0" hangingPunct="0">
              <a:defRPr sz="5200">
                <a:solidFill>
                  <a:schemeClr val="tx1"/>
                </a:solidFill>
                <a:latin typeface="Arial" charset="0"/>
                <a:ea typeface="ＭＳ Ｐゴシック" charset="0"/>
              </a:defRPr>
            </a:lvl3pPr>
            <a:lvl4pPr marL="1600200" indent="-228600" defTabSz="4703763" eaLnBrk="0" hangingPunct="0">
              <a:defRPr sz="5200">
                <a:solidFill>
                  <a:schemeClr val="tx1"/>
                </a:solidFill>
                <a:latin typeface="Arial" charset="0"/>
                <a:ea typeface="ＭＳ Ｐゴシック" charset="0"/>
              </a:defRPr>
            </a:lvl4pPr>
            <a:lvl5pPr marL="2057400" indent="-228600" defTabSz="4703763" eaLnBrk="0" hangingPunct="0">
              <a:defRPr sz="52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52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52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52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5200">
                <a:solidFill>
                  <a:schemeClr val="tx1"/>
                </a:solidFill>
                <a:latin typeface="Arial" charset="0"/>
                <a:ea typeface="ＭＳ Ｐゴシック" charset="0"/>
              </a:defRPr>
            </a:lvl9pPr>
          </a:lstStyle>
          <a:p>
            <a:pPr eaLnBrk="1" hangingPunct="1"/>
            <a:endParaRPr lang="en-US" dirty="0"/>
          </a:p>
        </p:txBody>
      </p:sp>
      <p:cxnSp>
        <p:nvCxnSpPr>
          <p:cNvPr id="9" name="Straight Connector 8"/>
          <p:cNvCxnSpPr/>
          <p:nvPr/>
        </p:nvCxnSpPr>
        <p:spPr bwMode="auto">
          <a:xfrm>
            <a:off x="-1524000" y="-457200"/>
            <a:ext cx="53721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1752600" y="10363200"/>
            <a:ext cx="10744200" cy="24252793"/>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tabLst>
                <a:tab pos="457200" algn="l"/>
              </a:tabLst>
            </a:pPr>
            <a:r>
              <a:rPr lang="en-US" sz="3300" dirty="0">
                <a:effectLst/>
                <a:latin typeface="+mn-lt"/>
                <a:ea typeface="Calibri" panose="020F0502020204030204" pitchFamily="34" charset="0"/>
                <a:cs typeface="Times New Roman" panose="02020603050405020304" pitchFamily="18" charset="0"/>
              </a:rPr>
              <a:t>Fifteen years ago only 59% (16/27) University of Illinois Hospital &amp; Health Sciences System (UIH) Pharmacy Technicians were certified within the Ambulatory Care Pharmacy Department. Some technicians ‘allowed their certification to lapse’ due to lack of available Continuing Education (CE) credits.</a:t>
            </a:r>
            <a:endParaRPr lang="en-US" sz="3300" dirty="0">
              <a:effectLst/>
              <a:highlight>
                <a:srgbClr val="FFFF00"/>
              </a:highligh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300" dirty="0">
                <a:latin typeface="+mn-lt"/>
                <a:ea typeface="Calibri" panose="020F0502020204030204" pitchFamily="34" charset="0"/>
                <a:cs typeface="Times New Roman" panose="02020603050405020304" pitchFamily="18" charset="0"/>
              </a:rPr>
              <a:t>UIH was required to respond to </a:t>
            </a:r>
            <a:r>
              <a:rPr lang="en-US" sz="3300" dirty="0">
                <a:effectLst/>
                <a:latin typeface="+mn-lt"/>
                <a:ea typeface="Calibri" panose="020F0502020204030204" pitchFamily="34" charset="0"/>
                <a:cs typeface="Times New Roman" panose="02020603050405020304" pitchFamily="18" charset="0"/>
              </a:rPr>
              <a:t>the Illinois Department of Professional Regulation, State of Illinois Mandatory Technician Training Legislation Section 17.1, Pharmacy Technician Training: As of January 1, 2004, it is the joint responsibility of a pharmacy and its pharmacist in charge to train pharmacy technicians or obtain proof of prior training in six specific topics related to the practice site within 6 months after initial employment. </a:t>
            </a:r>
          </a:p>
          <a:p>
            <a:pPr marL="342900" marR="0" lvl="0" indent="-342900">
              <a:spcBef>
                <a:spcPts val="0"/>
              </a:spcBef>
              <a:spcAft>
                <a:spcPts val="0"/>
              </a:spcAft>
              <a:buFont typeface="Arial" panose="020B0604020202020204" pitchFamily="34" charset="0"/>
              <a:buChar char="•"/>
              <a:tabLst>
                <a:tab pos="457200" algn="l"/>
              </a:tabLst>
            </a:pPr>
            <a:r>
              <a:rPr lang="en-US" sz="3300" dirty="0">
                <a:effectLst/>
                <a:latin typeface="+mn-lt"/>
                <a:ea typeface="Calibri" panose="020F0502020204030204" pitchFamily="34" charset="0"/>
                <a:cs typeface="Times New Roman" panose="02020603050405020304" pitchFamily="18" charset="0"/>
              </a:rPr>
              <a:t>The Pharmacy Technician Staff Development and Education Program (PTSDEP) began in 2005.</a:t>
            </a:r>
          </a:p>
          <a:p>
            <a:pPr marL="342900" marR="0" lvl="0" indent="-342900">
              <a:spcBef>
                <a:spcPts val="0"/>
              </a:spcBef>
              <a:spcAft>
                <a:spcPts val="0"/>
              </a:spcAft>
              <a:buFont typeface="Arial" panose="020B0604020202020204" pitchFamily="34" charset="0"/>
              <a:buChar char="•"/>
              <a:tabLst>
                <a:tab pos="457200" algn="l"/>
              </a:tabLst>
            </a:pPr>
            <a:r>
              <a:rPr lang="en-US" sz="3300" dirty="0">
                <a:effectLst/>
                <a:latin typeface="+mn-lt"/>
                <a:ea typeface="Calibri" panose="020F0502020204030204" pitchFamily="34" charset="0"/>
                <a:cs typeface="Times New Roman" panose="02020603050405020304" pitchFamily="18" charset="0"/>
              </a:rPr>
              <a:t>Pharmacist and pharmacy externs volunteered to present a minimum of 10 hours of continuing education every 2 years on specific topics that were identified in a survey completed by pharmacy technicians. </a:t>
            </a:r>
          </a:p>
          <a:p>
            <a:pPr marL="342900" marR="0" lvl="0" indent="-342900">
              <a:spcBef>
                <a:spcPts val="0"/>
              </a:spcBef>
              <a:spcAft>
                <a:spcPts val="0"/>
              </a:spcAft>
              <a:buFont typeface="Arial" panose="020B0604020202020204" pitchFamily="34" charset="0"/>
              <a:buChar char="•"/>
              <a:tabLst>
                <a:tab pos="457200" algn="l"/>
              </a:tabLst>
            </a:pPr>
            <a:r>
              <a:rPr lang="en-US" sz="3300" dirty="0">
                <a:solidFill>
                  <a:srgbClr val="000000"/>
                </a:solidFill>
                <a:effectLst/>
                <a:latin typeface="+mn-lt"/>
                <a:ea typeface="Calibri" panose="020F0502020204030204" pitchFamily="34" charset="0"/>
                <a:cs typeface="Times New Roman" panose="02020603050405020304" pitchFamily="18" charset="0"/>
              </a:rPr>
              <a:t>The CE program started with quarterly, manual-based, classroom, video and web-based trainings, delivered as 1-hr free CEs during two, staggered, lunch-hour sessions. The in-service option allowed pharmacy technicians to complete half of all CE credits through the workplace.  </a:t>
            </a:r>
            <a:endParaRPr lang="en-US" sz="3300"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300" dirty="0">
                <a:effectLst/>
                <a:latin typeface="+mn-lt"/>
                <a:ea typeface="Calibri" panose="020F0502020204030204" pitchFamily="34" charset="0"/>
                <a:cs typeface="Times New Roman" panose="02020603050405020304" pitchFamily="18" charset="0"/>
              </a:rPr>
              <a:t>State mandated topics included duties and responsibilities of technicians, task and policies &amp; procedures, compound packaging and labeling, pharmaceutical and medical terminology, record keeping, and calculations</a:t>
            </a:r>
          </a:p>
          <a:p>
            <a:pPr marL="342900" marR="0" lvl="0" indent="-342900">
              <a:spcBef>
                <a:spcPts val="0"/>
              </a:spcBef>
              <a:spcAft>
                <a:spcPts val="0"/>
              </a:spcAft>
              <a:buFont typeface="Arial" panose="020B0604020202020204" pitchFamily="34" charset="0"/>
              <a:buChar char="•"/>
              <a:tabLst>
                <a:tab pos="457200" algn="l"/>
              </a:tabLst>
            </a:pPr>
            <a:r>
              <a:rPr lang="en-US" sz="3300" dirty="0">
                <a:solidFill>
                  <a:srgbClr val="000000"/>
                </a:solidFill>
                <a:effectLst/>
                <a:latin typeface="+mn-lt"/>
                <a:ea typeface="Calibri" panose="020F0502020204030204" pitchFamily="34" charset="0"/>
                <a:cs typeface="Times New Roman" panose="02020603050405020304" pitchFamily="18" charset="0"/>
              </a:rPr>
              <a:t>Between 2005-2008, 8 technicians became certified and 6 technicians recertified, and 16 CE courses were offered.</a:t>
            </a:r>
            <a:endParaRPr lang="en-US" sz="3300"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300" dirty="0">
                <a:effectLst/>
                <a:latin typeface="+mn-lt"/>
                <a:ea typeface="Calibri" panose="020F0502020204030204" pitchFamily="34" charset="0"/>
                <a:cs typeface="Times New Roman" panose="02020603050405020304" pitchFamily="18" charset="0"/>
              </a:rPr>
              <a:t>In 2010, Illinois mandated that all registered pharmacy technicians, within two years employed, must become certified by successfully passing the Pharmacy Technician Certification Board (PTCB) examination in order to continue to perform pharmacy technician duties.</a:t>
            </a:r>
          </a:p>
          <a:p>
            <a:pPr marL="342900" marR="0" lvl="0" indent="-342900">
              <a:spcBef>
                <a:spcPts val="0"/>
              </a:spcBef>
              <a:spcAft>
                <a:spcPts val="0"/>
              </a:spcAft>
              <a:buFont typeface="Arial" panose="020B0604020202020204" pitchFamily="34" charset="0"/>
              <a:buChar char="•"/>
              <a:tabLst>
                <a:tab pos="457200" algn="l"/>
              </a:tabLst>
            </a:pPr>
            <a:r>
              <a:rPr lang="en-US" sz="3300" dirty="0">
                <a:solidFill>
                  <a:srgbClr val="000000"/>
                </a:solidFill>
                <a:effectLst/>
                <a:latin typeface="+mn-lt"/>
                <a:ea typeface="Calibri" panose="020F0502020204030204" pitchFamily="34" charset="0"/>
                <a:cs typeface="Times New Roman" panose="02020603050405020304" pitchFamily="18" charset="0"/>
              </a:rPr>
              <a:t>In 2019, UIH partnered with the Office of Continuing Education and Meeting Services Department (OCEMS) to offer all pharmacy technicians a minimum of 20 hours of Accreditation Council of Pharmacy Education (ACPE) credits.</a:t>
            </a:r>
            <a:endParaRPr lang="en-US" sz="3300" dirty="0">
              <a:effectLst/>
              <a:latin typeface="+mn-lt"/>
              <a:ea typeface="Calibri" panose="020F0502020204030204" pitchFamily="34" charset="0"/>
              <a:cs typeface="Times New Roman" panose="02020603050405020304" pitchFamily="18" charset="0"/>
            </a:endParaRPr>
          </a:p>
        </p:txBody>
      </p:sp>
      <p:sp>
        <p:nvSpPr>
          <p:cNvPr id="21" name="TextBox 20"/>
          <p:cNvSpPr txBox="1"/>
          <p:nvPr/>
        </p:nvSpPr>
        <p:spPr>
          <a:xfrm>
            <a:off x="1676400" y="37261800"/>
            <a:ext cx="10744200" cy="7308667"/>
          </a:xfrm>
          <a:prstGeom prst="rect">
            <a:avLst/>
          </a:prstGeom>
          <a:noFill/>
        </p:spPr>
        <p:txBody>
          <a:bodyPr wrap="square" rtlCol="0">
            <a:spAutoFit/>
          </a:bodyPr>
          <a:lstStyle/>
          <a:p>
            <a:pPr marL="0" marR="0">
              <a:lnSpc>
                <a:spcPct val="107000"/>
              </a:lnSpc>
              <a:spcBef>
                <a:spcPts val="0"/>
              </a:spcBef>
              <a:spcAft>
                <a:spcPts val="800"/>
              </a:spcAft>
            </a:pPr>
            <a:endParaRPr lang="en-US" sz="24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dirty="0">
                <a:effectLst/>
                <a:latin typeface="+mn-lt"/>
                <a:ea typeface="Calibri" panose="020F0502020204030204" pitchFamily="34" charset="0"/>
                <a:cs typeface="Times New Roman" panose="02020603050405020304" pitchFamily="18" charset="0"/>
              </a:rPr>
              <a:t>The objective of the Pharmacy Technician Staff Development and Education Program (PTSDEP) is to assist certified Pharmacy Technicians to obtain and maintain certification with the Pharmacy Technician Certification Board (PTCB). </a:t>
            </a:r>
          </a:p>
          <a:p>
            <a:endParaRPr lang="en-US" dirty="0"/>
          </a:p>
          <a:p>
            <a:endParaRPr lang="en-US" dirty="0"/>
          </a:p>
          <a:p>
            <a:endParaRPr lang="en-US" dirty="0"/>
          </a:p>
        </p:txBody>
      </p:sp>
      <p:sp>
        <p:nvSpPr>
          <p:cNvPr id="22" name="TextBox 21"/>
          <p:cNvSpPr txBox="1"/>
          <p:nvPr/>
        </p:nvSpPr>
        <p:spPr>
          <a:xfrm>
            <a:off x="13868400" y="10287000"/>
            <a:ext cx="10744200" cy="19440065"/>
          </a:xfrm>
          <a:prstGeom prst="rect">
            <a:avLst/>
          </a:prstGeom>
          <a:noFill/>
        </p:spPr>
        <p:txBody>
          <a:bodyPr wrap="square" rtlCol="0">
            <a:spAutoFit/>
          </a:bodyPr>
          <a:lstStyle/>
          <a:p>
            <a:pPr marL="685800" marR="0" indent="-685800">
              <a:lnSpc>
                <a:spcPct val="107000"/>
              </a:lnSpc>
              <a:spcBef>
                <a:spcPts val="0"/>
              </a:spcBef>
              <a:spcAft>
                <a:spcPts val="800"/>
              </a:spcAft>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Our method was to provide 20 hours of continuing education (CE) credits within two years for UI Health Pharmacy Technicians. </a:t>
            </a:r>
          </a:p>
          <a:p>
            <a:pPr marL="685800" marR="0" indent="-685800">
              <a:lnSpc>
                <a:spcPct val="107000"/>
              </a:lnSpc>
              <a:spcBef>
                <a:spcPts val="0"/>
              </a:spcBef>
              <a:spcAft>
                <a:spcPts val="800"/>
              </a:spcAft>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During Pharmacy month, October 2019, UI Health Pharmacy technicians were asked to participate in a Pharmacy Technician Continuing Education Program survey. </a:t>
            </a:r>
          </a:p>
          <a:p>
            <a:pPr marL="685800" marR="0" indent="-685800">
              <a:lnSpc>
                <a:spcPct val="107000"/>
              </a:lnSpc>
              <a:spcBef>
                <a:spcPts val="0"/>
              </a:spcBef>
              <a:spcAft>
                <a:spcPts val="800"/>
              </a:spcAft>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From this survey technicians were asked if they would be interested in a Pharmacy Technician CE Day held on Saturdays, with what frequency, </a:t>
            </a:r>
            <a:r>
              <a:rPr lang="en-US" sz="4000" dirty="0">
                <a:latin typeface="+mn-lt"/>
                <a:ea typeface="Calibri" panose="020F0502020204030204" pitchFamily="34" charset="0"/>
                <a:cs typeface="Times New Roman" panose="02020603050405020304" pitchFamily="18" charset="0"/>
              </a:rPr>
              <a:t>what </a:t>
            </a:r>
            <a:r>
              <a:rPr lang="en-US" sz="4000" dirty="0">
                <a:effectLst/>
                <a:latin typeface="+mn-lt"/>
                <a:ea typeface="Calibri" panose="020F0502020204030204" pitchFamily="34" charset="0"/>
                <a:cs typeface="Times New Roman" panose="02020603050405020304" pitchFamily="18" charset="0"/>
              </a:rPr>
              <a:t>topics of interest, and </a:t>
            </a:r>
            <a:r>
              <a:rPr lang="en-US" sz="4000" dirty="0">
                <a:latin typeface="+mn-lt"/>
                <a:ea typeface="Calibri" panose="020F0502020204030204" pitchFamily="34" charset="0"/>
                <a:cs typeface="Times New Roman" panose="02020603050405020304" pitchFamily="18" charset="0"/>
              </a:rPr>
              <a:t>what</a:t>
            </a:r>
            <a:r>
              <a:rPr lang="en-US" sz="4000" dirty="0">
                <a:effectLst/>
                <a:latin typeface="+mn-lt"/>
                <a:ea typeface="Calibri" panose="020F0502020204030204" pitchFamily="34" charset="0"/>
                <a:cs typeface="Times New Roman" panose="02020603050405020304" pitchFamily="18" charset="0"/>
              </a:rPr>
              <a:t> preferred format for CE credits.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0" cap="none" spc="0" normalizeH="0" baseline="0" noProof="0" dirty="0">
                <a:ln>
                  <a:noFill/>
                </a:ln>
                <a:solidFill>
                  <a:srgbClr val="000000"/>
                </a:solidFill>
                <a:effectLst/>
                <a:uLnTx/>
                <a:uFillTx/>
                <a:latin typeface="Arial"/>
                <a:ea typeface="+mn-ea"/>
                <a:cs typeface="+mn-cs"/>
                <a:sym typeface="Arial"/>
              </a:rPr>
              <a:t>Results of the survey were shared with, and approved by, Pharmacy Senior Leadership (Director of Pharmacy Services and Senior Associate Director of Ambulatory Pharmacy Services).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0" cap="none" spc="0" normalizeH="0" baseline="0" noProof="0" dirty="0">
                <a:ln>
                  <a:noFill/>
                </a:ln>
                <a:solidFill>
                  <a:srgbClr val="000000"/>
                </a:solidFill>
                <a:effectLst/>
                <a:uLnTx/>
                <a:uFillTx/>
                <a:latin typeface="Arial"/>
                <a:ea typeface="+mn-ea"/>
                <a:cs typeface="+mn-cs"/>
                <a:sym typeface="Arial"/>
              </a:rPr>
              <a:t>CE presenters were recruited through a new partnership with the Office of Continuing Education and Meeting Services (OCEMS) Department and of no charge to the technicians.</a:t>
            </a:r>
          </a:p>
          <a:p>
            <a:pPr marL="4572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0" cap="none" spc="0" normalizeH="0" baseline="0" noProof="0" dirty="0">
                <a:ln>
                  <a:noFill/>
                </a:ln>
                <a:solidFill>
                  <a:srgbClr val="000000"/>
                </a:solidFill>
                <a:effectLst/>
                <a:uLnTx/>
                <a:uFillTx/>
                <a:latin typeface="Arial"/>
                <a:ea typeface="+mn-ea"/>
                <a:cs typeface="+mn-cs"/>
                <a:sym typeface="Arial"/>
              </a:rPr>
              <a:t>OCEMS provided notification about the program agenda in ample time to publicize the event. OCEMS created an online registration portal, which they made accessible via a link, allowing registrants to view the CE Day agenda, as well as a link to the CE hand outs. </a:t>
            </a:r>
          </a:p>
        </p:txBody>
      </p:sp>
      <p:sp>
        <p:nvSpPr>
          <p:cNvPr id="24" name="TextBox 23"/>
          <p:cNvSpPr txBox="1"/>
          <p:nvPr/>
        </p:nvSpPr>
        <p:spPr>
          <a:xfrm>
            <a:off x="38693558" y="10363200"/>
            <a:ext cx="10760242" cy="22218316"/>
          </a:xfrm>
          <a:prstGeom prst="rect">
            <a:avLst/>
          </a:prstGeom>
          <a:noFill/>
        </p:spPr>
        <p:txBody>
          <a:bodyPr wrap="square" rtlCol="0">
            <a:spAutoFit/>
          </a:bodyPr>
          <a:lstStyle/>
          <a:p>
            <a:pPr marL="685800" indent="-685800">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As a result of the PTSDE Program, technicians no longer ‘allow their certification to lapse’ due to lack of available CEs.  </a:t>
            </a:r>
          </a:p>
          <a:p>
            <a:pPr marL="685800" indent="-685800">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The revamped program provides technicians with CE courses that are appropriately tailored to health care and job specific issues that are relevant to their roles within the department. </a:t>
            </a:r>
          </a:p>
          <a:p>
            <a:pPr marL="685800" indent="-685800">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PTSDEP provides 20 hours of CE credit within 2 years covering the minimum areas of law, patient safety, medication errors and sexual harassment. </a:t>
            </a:r>
          </a:p>
          <a:p>
            <a:pPr marL="685800" indent="-685800">
              <a:buFont typeface="Arial" panose="020B0604020202020204" pitchFamily="34" charset="0"/>
              <a:buChar char="•"/>
            </a:pPr>
            <a:r>
              <a:rPr lang="en-US" sz="4000" dirty="0">
                <a:effectLst/>
                <a:latin typeface="+mn-lt"/>
                <a:ea typeface="Calibri" panose="020F0502020204030204" pitchFamily="34" charset="0"/>
                <a:cs typeface="Times New Roman" panose="02020603050405020304" pitchFamily="18" charset="0"/>
              </a:rPr>
              <a:t>The percentage of certified technicians has increased as of June 2005, from 59 % (16/27) to 88% (42/48) in June 2020.</a:t>
            </a:r>
            <a:endParaRPr lang="en-US" sz="4000" dirty="0">
              <a:latin typeface="+mn-lt"/>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400" b="0" i="0" u="none" strike="noStrike" kern="0" cap="none" spc="0" normalizeH="0" baseline="0" noProof="0" dirty="0">
              <a:ln>
                <a:noFill/>
              </a:ln>
              <a:solidFill>
                <a:srgbClr val="000000"/>
              </a:solidFill>
              <a:effectLst/>
              <a:uLnTx/>
              <a:uFillTx/>
              <a:latin typeface="+mn-lt"/>
              <a:ea typeface="+mn-ea"/>
              <a:cs typeface="+mn-cs"/>
              <a:sym typeface="Arial"/>
            </a:endParaRPr>
          </a:p>
          <a:p>
            <a:pPr marL="342900" marR="0" lvl="0" indent="-342900">
              <a:spcBef>
                <a:spcPts val="0"/>
              </a:spcBef>
              <a:spcAft>
                <a:spcPts val="0"/>
              </a:spcAft>
              <a:buFont typeface="Arial" panose="020B0604020202020204" pitchFamily="34" charset="0"/>
              <a:buChar char="•"/>
              <a:tabLst>
                <a:tab pos="457200" algn="l"/>
              </a:tabLst>
            </a:pPr>
            <a:endParaRPr lang="en-US" sz="4400" dirty="0">
              <a:effectLst/>
              <a:latin typeface="+mn-lt"/>
              <a:ea typeface="Calibri" panose="020F0502020204030204" pitchFamily="34" charset="0"/>
              <a:cs typeface="Times New Roman" panose="02020603050405020304" pitchFamily="18" charset="0"/>
            </a:endParaRPr>
          </a:p>
          <a:p>
            <a:endParaRPr lang="en-US" dirty="0">
              <a:latin typeface="+mn-lt"/>
            </a:endParaRPr>
          </a:p>
          <a:p>
            <a:endParaRPr lang="en-US" dirty="0">
              <a:latin typeface="+mn-lt"/>
            </a:endParaRPr>
          </a:p>
          <a:p>
            <a:endParaRPr lang="en-US" sz="4000" dirty="0"/>
          </a:p>
          <a:p>
            <a:endParaRPr lang="en-US" sz="4000" dirty="0"/>
          </a:p>
          <a:p>
            <a:endParaRPr lang="en-US" sz="4000" dirty="0"/>
          </a:p>
          <a:p>
            <a:endParaRPr lang="en-US" sz="4000" dirty="0"/>
          </a:p>
          <a:p>
            <a:endParaRPr lang="en-US" sz="4000" dirty="0"/>
          </a:p>
          <a:p>
            <a:endParaRPr lang="en-US" sz="4000"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25" name="TextBox 24"/>
          <p:cNvSpPr txBox="1"/>
          <p:nvPr/>
        </p:nvSpPr>
        <p:spPr>
          <a:xfrm>
            <a:off x="38785800" y="37261800"/>
            <a:ext cx="10744200" cy="8032968"/>
          </a:xfrm>
          <a:prstGeom prst="rect">
            <a:avLst/>
          </a:prstGeom>
          <a:noFill/>
        </p:spPr>
        <p:txBody>
          <a:bodyPr wrap="square" rtlCol="0">
            <a:spAutoFit/>
          </a:bodyPr>
          <a:lstStyle/>
          <a:p>
            <a:pPr marL="457200" marR="0" lvl="0" indent="-4572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Andrew J. Donnelly, Director of Pharmacy Services</a:t>
            </a:r>
          </a:p>
          <a:p>
            <a:pPr marL="457200" marR="0" lvl="0" indent="-4572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Sandra F. Durley, Senior Associate Director of Ambulatory Pharmacy Services</a:t>
            </a:r>
          </a:p>
          <a:p>
            <a:pPr marL="457200" marR="0" lvl="0" indent="-4572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Mary L Moody, Clinical Associate Professor and Clinical Pharmacist</a:t>
            </a:r>
          </a:p>
          <a:p>
            <a:pPr marL="457200" marR="0" lvl="0" indent="-4572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April R Quarles, Visiting Clinical Instructor/Clinical Pharmacist</a:t>
            </a:r>
          </a:p>
          <a:p>
            <a:pPr marL="685800" indent="-685800">
              <a:buFont typeface="Arial" panose="020B0604020202020204" pitchFamily="34" charset="0"/>
              <a:buChar char="•"/>
            </a:pPr>
            <a:endParaRPr lang="en-US" dirty="0"/>
          </a:p>
          <a:p>
            <a:endParaRPr lang="en-US" dirty="0"/>
          </a:p>
          <a:p>
            <a:endParaRPr lang="en-US" dirty="0"/>
          </a:p>
          <a:p>
            <a:endParaRPr lang="en-US" dirty="0"/>
          </a:p>
        </p:txBody>
      </p:sp>
      <p:pic>
        <p:nvPicPr>
          <p:cNvPr id="26" name="Picture 25"/>
          <p:cNvPicPr>
            <a:picLocks noChangeAspect="1"/>
          </p:cNvPicPr>
          <p:nvPr/>
        </p:nvPicPr>
        <p:blipFill rotWithShape="1">
          <a:blip r:embed="rId3">
            <a:extLst>
              <a:ext uri="{28A0092B-C50C-407E-A947-70E740481C1C}">
                <a14:useLocalDpi xmlns:a14="http://schemas.microsoft.com/office/drawing/2010/main" val="0"/>
              </a:ext>
            </a:extLst>
          </a:blip>
          <a:srcRect l="10649" t="33126" r="9502" b="43849"/>
          <a:stretch/>
        </p:blipFill>
        <p:spPr>
          <a:xfrm>
            <a:off x="40538401" y="4833906"/>
            <a:ext cx="8915399" cy="2056685"/>
          </a:xfrm>
          <a:prstGeom prst="rect">
            <a:avLst/>
          </a:prstGeom>
        </p:spPr>
      </p:pic>
      <p:sp>
        <p:nvSpPr>
          <p:cNvPr id="3" name="Rectangle 10">
            <a:extLst>
              <a:ext uri="{FF2B5EF4-FFF2-40B4-BE49-F238E27FC236}">
                <a16:creationId xmlns:a16="http://schemas.microsoft.com/office/drawing/2014/main" id="{92D7D83A-581B-4190-8C91-AC018F6A77A0}"/>
              </a:ext>
            </a:extLst>
          </p:cNvPr>
          <p:cNvSpPr>
            <a:spLocks noChangeArrowheads="1"/>
          </p:cNvSpPr>
          <p:nvPr/>
        </p:nvSpPr>
        <p:spPr bwMode="auto">
          <a:xfrm>
            <a:off x="38300695" y="20983575"/>
            <a:ext cx="11731625" cy="2057400"/>
          </a:xfrm>
          <a:prstGeom prst="rect">
            <a:avLst/>
          </a:prstGeom>
          <a:solidFill>
            <a:schemeClr val="bg1"/>
          </a:solidFill>
          <a:ln w="222250" cmpd="sng">
            <a:noFill/>
          </a:ln>
          <a:effectLst/>
        </p:spPr>
        <p:txBody>
          <a:bodyPr wrap="none" lIns="237733" tIns="118866" rIns="237733" bIns="118866" anchor="ctr"/>
          <a:lstStyle/>
          <a:p>
            <a:pPr algn="ctr" defTabSz="5435198"/>
            <a:r>
              <a:rPr lang="en-US" sz="9600" dirty="0">
                <a:solidFill>
                  <a:srgbClr val="1F3F6D"/>
                </a:solidFill>
                <a:ea typeface="+mn-ea"/>
              </a:rPr>
              <a:t>CONCLUSION</a:t>
            </a:r>
          </a:p>
        </p:txBody>
      </p:sp>
      <p:sp>
        <p:nvSpPr>
          <p:cNvPr id="6" name="Text Box 24">
            <a:extLst>
              <a:ext uri="{FF2B5EF4-FFF2-40B4-BE49-F238E27FC236}">
                <a16:creationId xmlns:a16="http://schemas.microsoft.com/office/drawing/2014/main" id="{DB0ABB6A-40C7-4F26-A004-440AE9DD1B22}"/>
              </a:ext>
            </a:extLst>
          </p:cNvPr>
          <p:cNvSpPr txBox="1">
            <a:spLocks noChangeArrowheads="1"/>
          </p:cNvSpPr>
          <p:nvPr/>
        </p:nvSpPr>
        <p:spPr bwMode="auto">
          <a:xfrm>
            <a:off x="38337541" y="23548181"/>
            <a:ext cx="11750675" cy="10358437"/>
          </a:xfrm>
          <a:prstGeom prst="rect">
            <a:avLst/>
          </a:prstGeom>
          <a:solidFill>
            <a:schemeClr val="accent5"/>
          </a:solidFill>
          <a:ln>
            <a:solidFill>
              <a:schemeClr val="bg1"/>
            </a:solidFill>
          </a:ln>
          <a:effectLst/>
        </p:spPr>
        <p:txBody>
          <a:bodyPr lIns="237733" tIns="118866" rIns="237733" bIns="118866"/>
          <a:lstStyle>
            <a:defPPr>
              <a:defRPr lang="en-US"/>
            </a:defPPr>
            <a:lvl1pPr defTabSz="4703763" eaLnBrk="1" hangingPunct="1">
              <a:spcBef>
                <a:spcPct val="50000"/>
              </a:spcBef>
              <a:buFontTx/>
              <a:buChar char="•"/>
              <a:defRPr sz="4800">
                <a:ea typeface="+mn-ea"/>
              </a:defRPr>
            </a:lvl1pPr>
            <a:lvl2pPr marL="742950" indent="-285750" defTabSz="4703763" eaLnBrk="0" hangingPunct="0"/>
            <a:lvl3pPr marL="1143000" indent="-228600" defTabSz="4703763" eaLnBrk="0" hangingPunct="0"/>
            <a:lvl4pPr marL="1600200" indent="-228600" defTabSz="4703763" eaLnBrk="0" hangingPunct="0"/>
            <a:lvl5pPr marL="2057400" indent="-228600" defTabSz="4703763" eaLnBrk="0" hangingPunct="0"/>
            <a:lvl6pPr marL="2514600" indent="-228600" defTabSz="4703763" eaLnBrk="0" fontAlgn="base" hangingPunct="0">
              <a:spcBef>
                <a:spcPct val="0"/>
              </a:spcBef>
              <a:spcAft>
                <a:spcPct val="0"/>
              </a:spcAft>
            </a:lvl6pPr>
            <a:lvl7pPr marL="2971800" indent="-228600" defTabSz="4703763" eaLnBrk="0" fontAlgn="base" hangingPunct="0">
              <a:spcBef>
                <a:spcPct val="0"/>
              </a:spcBef>
              <a:spcAft>
                <a:spcPct val="0"/>
              </a:spcAft>
            </a:lvl7pPr>
            <a:lvl8pPr marL="3429000" indent="-228600" defTabSz="4703763" eaLnBrk="0" fontAlgn="base" hangingPunct="0">
              <a:spcBef>
                <a:spcPct val="0"/>
              </a:spcBef>
              <a:spcAft>
                <a:spcPct val="0"/>
              </a:spcAft>
            </a:lvl8pPr>
            <a:lvl9pPr marL="3886200" indent="-228600" defTabSz="4703763" eaLnBrk="0" fontAlgn="base" hangingPunct="0">
              <a:spcBef>
                <a:spcPct val="0"/>
              </a:spcBef>
              <a:spcAft>
                <a:spcPct val="0"/>
              </a:spcAft>
            </a:lvl9pPr>
          </a:lstStyle>
          <a:p>
            <a:pPr marR="0" lvl="0">
              <a:spcBef>
                <a:spcPts val="0"/>
              </a:spcBef>
              <a:spcAft>
                <a:spcPts val="0"/>
              </a:spcAft>
              <a:buNone/>
              <a:tabLst>
                <a:tab pos="457200" algn="l"/>
              </a:tabLst>
            </a:pPr>
            <a:endParaRPr lang="en-US" sz="4000" dirty="0">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4000" dirty="0">
                <a:effectLst/>
                <a:latin typeface="+mn-lt"/>
                <a:ea typeface="Calibri" panose="020F0502020204030204" pitchFamily="34" charset="0"/>
                <a:cs typeface="Times New Roman" panose="02020603050405020304" pitchFamily="18" charset="0"/>
              </a:rPr>
              <a:t>The Staff education program has continued to grow over the course of the past fifteen years.</a:t>
            </a:r>
          </a:p>
          <a:p>
            <a:pPr marL="342900" marR="0" lvl="0" indent="-342900">
              <a:spcBef>
                <a:spcPts val="0"/>
              </a:spcBef>
              <a:spcAft>
                <a:spcPts val="0"/>
              </a:spcAft>
              <a:buFont typeface="Arial" panose="020B0604020202020204" pitchFamily="34" charset="0"/>
              <a:buChar char="•"/>
              <a:tabLst>
                <a:tab pos="457200" algn="l"/>
              </a:tabLst>
            </a:pPr>
            <a:r>
              <a:rPr lang="en-US" sz="4000" dirty="0">
                <a:latin typeface="+mn-lt"/>
                <a:ea typeface="Calibri" panose="020F0502020204030204" pitchFamily="34" charset="0"/>
                <a:cs typeface="Times New Roman" panose="02020603050405020304" pitchFamily="18" charset="0"/>
              </a:rPr>
              <a:t>100% of certified technician have recertified in a timely manner.</a:t>
            </a:r>
            <a:endParaRPr lang="en-US" sz="4000"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4000" dirty="0">
                <a:effectLst/>
                <a:latin typeface="+mn-lt"/>
                <a:ea typeface="Calibri" panose="020F0502020204030204" pitchFamily="34" charset="0"/>
                <a:cs typeface="Times New Roman" panose="02020603050405020304" pitchFamily="18" charset="0"/>
              </a:rPr>
              <a:t>Average attendance has grown from 10 people to 45 people.</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0" cap="none" spc="0" normalizeH="0" baseline="0" noProof="0" dirty="0">
                <a:ln>
                  <a:noFill/>
                </a:ln>
                <a:solidFill>
                  <a:srgbClr val="000000"/>
                </a:solidFill>
                <a:effectLst/>
                <a:uLnTx/>
                <a:uFillTx/>
                <a:latin typeface="+mn-lt"/>
                <a:ea typeface="+mn-ea"/>
                <a:cs typeface="+mn-cs"/>
                <a:sym typeface="Arial"/>
              </a:rPr>
              <a:t>30 technicians attended the first semi-annual Pharmacy Technician CE Day on Saturday, February 22</a:t>
            </a:r>
            <a:r>
              <a:rPr kumimoji="0" lang="en-US" sz="4000" b="0" i="0" u="none" strike="noStrike" kern="0" cap="none" spc="0" normalizeH="0" baseline="30000" noProof="0" dirty="0">
                <a:ln>
                  <a:noFill/>
                </a:ln>
                <a:solidFill>
                  <a:srgbClr val="000000"/>
                </a:solidFill>
                <a:effectLst/>
                <a:uLnTx/>
                <a:uFillTx/>
                <a:latin typeface="+mn-lt"/>
                <a:ea typeface="+mn-ea"/>
                <a:cs typeface="+mn-cs"/>
                <a:sym typeface="Arial"/>
              </a:rPr>
              <a:t>nd</a:t>
            </a:r>
            <a:r>
              <a:rPr kumimoji="0" lang="en-US" sz="4000" b="0" i="0" u="none" strike="noStrike" kern="0" cap="none" spc="0" normalizeH="0" baseline="0" noProof="0" dirty="0">
                <a:ln>
                  <a:noFill/>
                </a:ln>
                <a:solidFill>
                  <a:srgbClr val="000000"/>
                </a:solidFill>
                <a:effectLst/>
                <a:uLnTx/>
                <a:uFillTx/>
                <a:latin typeface="+mn-lt"/>
                <a:ea typeface="+mn-ea"/>
                <a:cs typeface="+mn-cs"/>
                <a:sym typeface="Arial"/>
              </a:rPr>
              <a:t>, 2020. </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0" cap="none" spc="0" normalizeH="0" baseline="0" noProof="0" dirty="0">
                <a:ln>
                  <a:noFill/>
                </a:ln>
                <a:solidFill>
                  <a:srgbClr val="000000"/>
                </a:solidFill>
                <a:effectLst/>
                <a:uLnTx/>
                <a:uFillTx/>
                <a:latin typeface="+mn-lt"/>
                <a:ea typeface="+mn-ea"/>
                <a:cs typeface="+mn-cs"/>
                <a:sym typeface="Arial"/>
              </a:rPr>
              <a:t>Meals (breakfast and lunch) were provided to all attendees and speakers.</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000" kern="0" dirty="0">
                <a:solidFill>
                  <a:srgbClr val="000000"/>
                </a:solidFill>
                <a:latin typeface="+mn-lt"/>
                <a:ea typeface="+mn-ea"/>
                <a:sym typeface="Arial"/>
              </a:rPr>
              <a:t>The implementation of the pharmacy technician staff development and education program in the workplace has been effective in increasing the number of certified pharmacy technicians.</a:t>
            </a:r>
            <a:endParaRPr lang="en-US" sz="4000" dirty="0">
              <a:latin typeface="+mn-lt"/>
            </a:endParaRPr>
          </a:p>
        </p:txBody>
      </p:sp>
      <p:pic>
        <p:nvPicPr>
          <p:cNvPr id="29" name="Picture 28">
            <a:extLst>
              <a:ext uri="{FF2B5EF4-FFF2-40B4-BE49-F238E27FC236}">
                <a16:creationId xmlns:a16="http://schemas.microsoft.com/office/drawing/2014/main" id="{99C1436A-EC20-41C1-81F4-D58D4ED82429}"/>
              </a:ext>
            </a:extLst>
          </p:cNvPr>
          <p:cNvPicPr>
            <a:picLocks noChangeAspect="1"/>
          </p:cNvPicPr>
          <p:nvPr/>
        </p:nvPicPr>
        <p:blipFill>
          <a:blip r:embed="rId4"/>
          <a:stretch>
            <a:fillRect/>
          </a:stretch>
        </p:blipFill>
        <p:spPr>
          <a:xfrm>
            <a:off x="26147455" y="11320270"/>
            <a:ext cx="11496933" cy="4642411"/>
          </a:xfrm>
          <a:prstGeom prst="rect">
            <a:avLst/>
          </a:prstGeom>
        </p:spPr>
      </p:pic>
      <p:pic>
        <p:nvPicPr>
          <p:cNvPr id="30" name="Picture 29">
            <a:extLst>
              <a:ext uri="{FF2B5EF4-FFF2-40B4-BE49-F238E27FC236}">
                <a16:creationId xmlns:a16="http://schemas.microsoft.com/office/drawing/2014/main" id="{A41B00A0-249B-4CBB-AFF7-EEE825282FF2}"/>
              </a:ext>
            </a:extLst>
          </p:cNvPr>
          <p:cNvPicPr>
            <a:picLocks noChangeAspect="1"/>
          </p:cNvPicPr>
          <p:nvPr/>
        </p:nvPicPr>
        <p:blipFill>
          <a:blip r:embed="rId5"/>
          <a:stretch>
            <a:fillRect/>
          </a:stretch>
        </p:blipFill>
        <p:spPr>
          <a:xfrm>
            <a:off x="26581183" y="28178425"/>
            <a:ext cx="10492373" cy="128327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1" name="Picture 30">
            <a:extLst>
              <a:ext uri="{FF2B5EF4-FFF2-40B4-BE49-F238E27FC236}">
                <a16:creationId xmlns:a16="http://schemas.microsoft.com/office/drawing/2014/main" id="{8C2835DA-AD3B-4F94-80CF-CAA8AED1C4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530137" y="28960150"/>
            <a:ext cx="10062494" cy="13247427"/>
          </a:xfrm>
          <a:prstGeom prst="rect">
            <a:avLst/>
          </a:prstGeom>
        </p:spPr>
      </p:pic>
      <p:pic>
        <p:nvPicPr>
          <p:cNvPr id="10" name="Picture 9">
            <a:extLst>
              <a:ext uri="{FF2B5EF4-FFF2-40B4-BE49-F238E27FC236}">
                <a16:creationId xmlns:a16="http://schemas.microsoft.com/office/drawing/2014/main" id="{FD14F074-78BA-4A40-9ABF-A07BEBA7BCF7}"/>
              </a:ext>
            </a:extLst>
          </p:cNvPr>
          <p:cNvPicPr>
            <a:picLocks noChangeAspect="1"/>
          </p:cNvPicPr>
          <p:nvPr/>
        </p:nvPicPr>
        <p:blipFill>
          <a:blip r:embed="rId7"/>
          <a:stretch>
            <a:fillRect/>
          </a:stretch>
        </p:blipFill>
        <p:spPr>
          <a:xfrm>
            <a:off x="25976932" y="18650997"/>
            <a:ext cx="11679491" cy="6589205"/>
          </a:xfrm>
          <a:prstGeom prst="rect">
            <a:avLst/>
          </a:prstGeom>
        </p:spPr>
      </p:pic>
    </p:spTree>
    <p:extLst>
      <p:ext uri="{BB962C8B-B14F-4D97-AF65-F5344CB8AC3E}">
        <p14:creationId xmlns:p14="http://schemas.microsoft.com/office/powerpoint/2010/main" val="10027215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INAL POSTER" id="{D9F63176-376E-FA4E-A264-901733767F7E}" vid="{1CCF0581-8BE4-0F4D-ACEE-2962D88AF2D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POSTER-Small-Edits</Template>
  <TotalTime>15</TotalTime>
  <Words>893</Words>
  <Application>Microsoft Macintosh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ANNEXIEA BUFORD</dc:creator>
  <cp:lastModifiedBy>Jewel Younge</cp:lastModifiedBy>
  <cp:revision>6</cp:revision>
  <cp:lastPrinted>2012-08-22T13:37:02Z</cp:lastPrinted>
  <dcterms:created xsi:type="dcterms:W3CDTF">2020-11-13T23:48:01Z</dcterms:created>
  <dcterms:modified xsi:type="dcterms:W3CDTF">2021-04-30T18:17:08Z</dcterms:modified>
</cp:coreProperties>
</file>